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 id="2147483672" r:id="rId2"/>
    <p:sldMasterId id="2147483660" r:id="rId3"/>
  </p:sldMasterIdLst>
  <p:notesMasterIdLst>
    <p:notesMasterId r:id="rId32"/>
  </p:notesMasterIdLst>
  <p:handoutMasterIdLst>
    <p:handoutMasterId r:id="rId33"/>
  </p:handoutMasterIdLst>
  <p:sldIdLst>
    <p:sldId id="256" r:id="rId4"/>
    <p:sldId id="287" r:id="rId5"/>
    <p:sldId id="288" r:id="rId6"/>
    <p:sldId id="272" r:id="rId7"/>
    <p:sldId id="273" r:id="rId8"/>
    <p:sldId id="289" r:id="rId9"/>
    <p:sldId id="274" r:id="rId10"/>
    <p:sldId id="275" r:id="rId11"/>
    <p:sldId id="282" r:id="rId12"/>
    <p:sldId id="281" r:id="rId13"/>
    <p:sldId id="290" r:id="rId14"/>
    <p:sldId id="276" r:id="rId15"/>
    <p:sldId id="277" r:id="rId16"/>
    <p:sldId id="278" r:id="rId17"/>
    <p:sldId id="291" r:id="rId18"/>
    <p:sldId id="280" r:id="rId19"/>
    <p:sldId id="279" r:id="rId20"/>
    <p:sldId id="271" r:id="rId21"/>
    <p:sldId id="304" r:id="rId22"/>
    <p:sldId id="298" r:id="rId23"/>
    <p:sldId id="299" r:id="rId24"/>
    <p:sldId id="301" r:id="rId25"/>
    <p:sldId id="307" r:id="rId26"/>
    <p:sldId id="305" r:id="rId27"/>
    <p:sldId id="309" r:id="rId28"/>
    <p:sldId id="308" r:id="rId29"/>
    <p:sldId id="306" r:id="rId30"/>
    <p:sldId id="310" r:id="rId31"/>
  </p:sldIdLst>
  <p:sldSz cx="9144000" cy="5143500" type="screen16x9"/>
  <p:notesSz cx="6858000" cy="9144000"/>
  <p:embeddedFontLst>
    <p:embeddedFont>
      <p:font typeface="Arabic Typesetting" panose="03020402040406030203" pitchFamily="66" charset="-78"/>
      <p:regular r:id="rId34"/>
    </p:embeddedFont>
    <p:embeddedFont>
      <p:font typeface="Space Grotesk" panose="020B0604020202020204" charset="0"/>
      <p:regular r:id="rId35"/>
      <p:bold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5533"/>
    <a:srgbClr val="001642"/>
    <a:srgbClr val="001F5C"/>
    <a:srgbClr val="FBE2D5"/>
    <a:srgbClr val="008080"/>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E4C519-16AE-49B5-A88D-A57A1D6A414B}" v="1057" dt="2025-07-22T23:03:39.282"/>
  </p1510:revLst>
</p1510:revInfo>
</file>

<file path=ppt/tableStyles.xml><?xml version="1.0" encoding="utf-8"?>
<a:tblStyleLst xmlns:a="http://schemas.openxmlformats.org/drawingml/2006/main" def="{CBDCCF65-6C64-406A-BA2E-0345D990E8D2}">
  <a:tblStyle styleId="{CBDCCF65-6C64-406A-BA2E-0345D990E8D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3790" autoAdjust="0"/>
  </p:normalViewPr>
  <p:slideViewPr>
    <p:cSldViewPr snapToGrid="0">
      <p:cViewPr>
        <p:scale>
          <a:sx n="83" d="100"/>
          <a:sy n="83" d="100"/>
        </p:scale>
        <p:origin x="800" y="9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3" d="100"/>
          <a:sy n="53" d="100"/>
        </p:scale>
        <p:origin x="2648" y="4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21" Type="http://schemas.openxmlformats.org/officeDocument/2006/relationships/slide" Target="slides/slide18.xml"/><Relationship Id="rId34" Type="http://schemas.openxmlformats.org/officeDocument/2006/relationships/font" Target="fonts/font1.fntdata"/><Relationship Id="rId42"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3.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2.fntdata"/><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handoutMaster" Target="handoutMasters/handoutMaster1.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henda Yvon Dylan Ntegano" userId="7a28c545-0e2f-4568-a62f-31bed09b92c0" providerId="ADAL" clId="{0AE4C519-16AE-49B5-A88D-A57A1D6A414B}"/>
    <pc:docChg chg="undo redo custSel addSld delSld modSld sldOrd modMainMaster addSection delSection modSection">
      <pc:chgData name="Bahenda Yvon Dylan Ntegano" userId="7a28c545-0e2f-4568-a62f-31bed09b92c0" providerId="ADAL" clId="{0AE4C519-16AE-49B5-A88D-A57A1D6A414B}" dt="2025-07-22T23:03:39.282" v="9999" actId="20577"/>
      <pc:docMkLst>
        <pc:docMk/>
      </pc:docMkLst>
      <pc:sldChg chg="addSp delSp modSp mod setBg modNotesTx">
        <pc:chgData name="Bahenda Yvon Dylan Ntegano" userId="7a28c545-0e2f-4568-a62f-31bed09b92c0" providerId="ADAL" clId="{0AE4C519-16AE-49B5-A88D-A57A1D6A414B}" dt="2025-07-22T23:02:13.038" v="9996" actId="1076"/>
        <pc:sldMkLst>
          <pc:docMk/>
          <pc:sldMk cId="0" sldId="256"/>
        </pc:sldMkLst>
        <pc:spChg chg="add mod">
          <ac:chgData name="Bahenda Yvon Dylan Ntegano" userId="7a28c545-0e2f-4568-a62f-31bed09b92c0" providerId="ADAL" clId="{0AE4C519-16AE-49B5-A88D-A57A1D6A414B}" dt="2025-07-15T21:31:57.769" v="201" actId="1076"/>
          <ac:spMkLst>
            <pc:docMk/>
            <pc:sldMk cId="0" sldId="256"/>
            <ac:spMk id="2" creationId="{B325D927-D4DB-6849-42EE-CCD4DFF5A975}"/>
          </ac:spMkLst>
        </pc:spChg>
        <pc:spChg chg="mod">
          <ac:chgData name="Bahenda Yvon Dylan Ntegano" userId="7a28c545-0e2f-4568-a62f-31bed09b92c0" providerId="ADAL" clId="{0AE4C519-16AE-49B5-A88D-A57A1D6A414B}" dt="2025-07-15T21:25:36.788" v="107" actId="1076"/>
          <ac:spMkLst>
            <pc:docMk/>
            <pc:sldMk cId="0" sldId="256"/>
            <ac:spMk id="3" creationId="{FD50D556-6376-E707-89CC-292342BB7E0D}"/>
          </ac:spMkLst>
        </pc:spChg>
        <pc:spChg chg="add mod">
          <ac:chgData name="Bahenda Yvon Dylan Ntegano" userId="7a28c545-0e2f-4568-a62f-31bed09b92c0" providerId="ADAL" clId="{0AE4C519-16AE-49B5-A88D-A57A1D6A414B}" dt="2025-07-15T21:31:15.703" v="198" actId="1076"/>
          <ac:spMkLst>
            <pc:docMk/>
            <pc:sldMk cId="0" sldId="256"/>
            <ac:spMk id="4" creationId="{D3E331DD-CC96-5441-42CC-A8EFE69723F4}"/>
          </ac:spMkLst>
        </pc:spChg>
        <pc:spChg chg="mod">
          <ac:chgData name="Bahenda Yvon Dylan Ntegano" userId="7a28c545-0e2f-4568-a62f-31bed09b92c0" providerId="ADAL" clId="{0AE4C519-16AE-49B5-A88D-A57A1D6A414B}" dt="2025-07-15T21:25:05.386" v="105" actId="1076"/>
          <ac:spMkLst>
            <pc:docMk/>
            <pc:sldMk cId="0" sldId="256"/>
            <ac:spMk id="57" creationId="{00000000-0000-0000-0000-000000000000}"/>
          </ac:spMkLst>
        </pc:spChg>
        <pc:spChg chg="mod">
          <ac:chgData name="Bahenda Yvon Dylan Ntegano" userId="7a28c545-0e2f-4568-a62f-31bed09b92c0" providerId="ADAL" clId="{0AE4C519-16AE-49B5-A88D-A57A1D6A414B}" dt="2025-07-15T22:34:54.754" v="1276" actId="1076"/>
          <ac:spMkLst>
            <pc:docMk/>
            <pc:sldMk cId="0" sldId="256"/>
            <ac:spMk id="58" creationId="{00000000-0000-0000-0000-000000000000}"/>
          </ac:spMkLst>
        </pc:spChg>
        <pc:grpChg chg="add del mod">
          <ac:chgData name="Bahenda Yvon Dylan Ntegano" userId="7a28c545-0e2f-4568-a62f-31bed09b92c0" providerId="ADAL" clId="{0AE4C519-16AE-49B5-A88D-A57A1D6A414B}" dt="2025-07-14T02:52:43.111" v="12" actId="165"/>
          <ac:grpSpMkLst>
            <pc:docMk/>
            <pc:sldMk cId="0" sldId="256"/>
            <ac:grpSpMk id="4" creationId="{BA255D04-65CF-4229-8FBB-3D6302AFDD62}"/>
          </ac:grpSpMkLst>
        </pc:grpChg>
        <pc:grpChg chg="add mod">
          <ac:chgData name="Bahenda Yvon Dylan Ntegano" userId="7a28c545-0e2f-4568-a62f-31bed09b92c0" providerId="ADAL" clId="{0AE4C519-16AE-49B5-A88D-A57A1D6A414B}" dt="2025-07-22T23:02:13.038" v="9996" actId="1076"/>
          <ac:grpSpMkLst>
            <pc:docMk/>
            <pc:sldMk cId="0" sldId="256"/>
            <ac:grpSpMk id="5" creationId="{335D068A-22E2-D091-76D0-E04EA620583D}"/>
          </ac:grpSpMkLst>
        </pc:grpChg>
        <pc:picChg chg="mod topLvl">
          <ac:chgData name="Bahenda Yvon Dylan Ntegano" userId="7a28c545-0e2f-4568-a62f-31bed09b92c0" providerId="ADAL" clId="{0AE4C519-16AE-49B5-A88D-A57A1D6A414B}" dt="2025-07-22T23:02:05.227" v="9995" actId="14100"/>
          <ac:picMkLst>
            <pc:docMk/>
            <pc:sldMk cId="0" sldId="256"/>
            <ac:picMk id="54" creationId="{00000000-0000-0000-0000-000000000000}"/>
          </ac:picMkLst>
        </pc:picChg>
        <pc:picChg chg="mod topLvl">
          <ac:chgData name="Bahenda Yvon Dylan Ntegano" userId="7a28c545-0e2f-4568-a62f-31bed09b92c0" providerId="ADAL" clId="{0AE4C519-16AE-49B5-A88D-A57A1D6A414B}" dt="2025-07-14T02:53:11.991" v="18" actId="164"/>
          <ac:picMkLst>
            <pc:docMk/>
            <pc:sldMk cId="0" sldId="256"/>
            <ac:picMk id="55" creationId="{00000000-0000-0000-0000-000000000000}"/>
          </ac:picMkLst>
        </pc:picChg>
        <pc:picChg chg="mod topLvl">
          <ac:chgData name="Bahenda Yvon Dylan Ntegano" userId="7a28c545-0e2f-4568-a62f-31bed09b92c0" providerId="ADAL" clId="{0AE4C519-16AE-49B5-A88D-A57A1D6A414B}" dt="2025-07-14T02:53:11.991" v="18" actId="164"/>
          <ac:picMkLst>
            <pc:docMk/>
            <pc:sldMk cId="0" sldId="256"/>
            <ac:picMk id="56" creationId="{00000000-0000-0000-0000-000000000000}"/>
          </ac:picMkLst>
        </pc:picChg>
      </pc:sldChg>
      <pc:sldChg chg="addSp delSp modSp del mod ord setBg modClrScheme chgLayout">
        <pc:chgData name="Bahenda Yvon Dylan Ntegano" userId="7a28c545-0e2f-4568-a62f-31bed09b92c0" providerId="ADAL" clId="{0AE4C519-16AE-49B5-A88D-A57A1D6A414B}" dt="2025-07-18T21:31:23.218" v="6433" actId="47"/>
        <pc:sldMkLst>
          <pc:docMk/>
          <pc:sldMk cId="0" sldId="257"/>
        </pc:sldMkLst>
        <pc:spChg chg="mod">
          <ac:chgData name="Bahenda Yvon Dylan Ntegano" userId="7a28c545-0e2f-4568-a62f-31bed09b92c0" providerId="ADAL" clId="{0AE4C519-16AE-49B5-A88D-A57A1D6A414B}" dt="2025-07-15T21:22:52.848" v="66" actId="26606"/>
          <ac:spMkLst>
            <pc:docMk/>
            <pc:sldMk cId="0" sldId="257"/>
            <ac:spMk id="10" creationId="{8B2E09A9-EAA8-8C02-9B1A-A9A492F3769E}"/>
          </ac:spMkLst>
        </pc:spChg>
        <pc:spChg chg="mod">
          <ac:chgData name="Bahenda Yvon Dylan Ntegano" userId="7a28c545-0e2f-4568-a62f-31bed09b92c0" providerId="ADAL" clId="{0AE4C519-16AE-49B5-A88D-A57A1D6A414B}" dt="2025-07-15T21:22:52.848" v="66" actId="26606"/>
          <ac:spMkLst>
            <pc:docMk/>
            <pc:sldMk cId="0" sldId="257"/>
            <ac:spMk id="63" creationId="{00000000-0000-0000-0000-000000000000}"/>
          </ac:spMkLst>
        </pc:spChg>
        <pc:spChg chg="mod">
          <ac:chgData name="Bahenda Yvon Dylan Ntegano" userId="7a28c545-0e2f-4568-a62f-31bed09b92c0" providerId="ADAL" clId="{0AE4C519-16AE-49B5-A88D-A57A1D6A414B}" dt="2025-07-15T21:22:52.848" v="66" actId="26606"/>
          <ac:spMkLst>
            <pc:docMk/>
            <pc:sldMk cId="0" sldId="257"/>
            <ac:spMk id="64" creationId="{00000000-0000-0000-0000-000000000000}"/>
          </ac:spMkLst>
        </pc:spChg>
        <pc:spChg chg="add del mod">
          <ac:chgData name="Bahenda Yvon Dylan Ntegano" userId="7a28c545-0e2f-4568-a62f-31bed09b92c0" providerId="ADAL" clId="{0AE4C519-16AE-49B5-A88D-A57A1D6A414B}" dt="2025-07-15T21:22:52.848" v="66" actId="26606"/>
          <ac:spMkLst>
            <pc:docMk/>
            <pc:sldMk cId="0" sldId="257"/>
            <ac:spMk id="69" creationId="{07A16027-1310-931B-E430-DB6EC32C1EAB}"/>
          </ac:spMkLst>
        </pc:spChg>
        <pc:grpChg chg="del mod">
          <ac:chgData name="Bahenda Yvon Dylan Ntegano" userId="7a28c545-0e2f-4568-a62f-31bed09b92c0" providerId="ADAL" clId="{0AE4C519-16AE-49B5-A88D-A57A1D6A414B}" dt="2025-07-14T13:02:21.007" v="64" actId="478"/>
          <ac:grpSpMkLst>
            <pc:docMk/>
            <pc:sldMk cId="0" sldId="257"/>
            <ac:grpSpMk id="6" creationId="{D52FFE97-599F-21F8-51E4-B36AA82FAC26}"/>
          </ac:grpSpMkLst>
        </pc:grpChg>
      </pc:sldChg>
      <pc:sldChg chg="delSp modSp del mod">
        <pc:chgData name="Bahenda Yvon Dylan Ntegano" userId="7a28c545-0e2f-4568-a62f-31bed09b92c0" providerId="ADAL" clId="{0AE4C519-16AE-49B5-A88D-A57A1D6A414B}" dt="2025-07-18T21:31:22.467" v="6432" actId="47"/>
        <pc:sldMkLst>
          <pc:docMk/>
          <pc:sldMk cId="0" sldId="258"/>
        </pc:sldMkLst>
        <pc:spChg chg="mod">
          <ac:chgData name="Bahenda Yvon Dylan Ntegano" userId="7a28c545-0e2f-4568-a62f-31bed09b92c0" providerId="ADAL" clId="{0AE4C519-16AE-49B5-A88D-A57A1D6A414B}" dt="2025-07-14T13:02:12.376" v="60" actId="1076"/>
          <ac:spMkLst>
            <pc:docMk/>
            <pc:sldMk cId="0" sldId="258"/>
            <ac:spMk id="2" creationId="{F0728699-EDB4-1876-F5FE-60C7E32896E6}"/>
          </ac:spMkLst>
        </pc:spChg>
        <pc:grpChg chg="del mod">
          <ac:chgData name="Bahenda Yvon Dylan Ntegano" userId="7a28c545-0e2f-4568-a62f-31bed09b92c0" providerId="ADAL" clId="{0AE4C519-16AE-49B5-A88D-A57A1D6A414B}" dt="2025-07-14T13:02:15.273" v="62" actId="478"/>
          <ac:grpSpMkLst>
            <pc:docMk/>
            <pc:sldMk cId="0" sldId="258"/>
            <ac:grpSpMk id="3" creationId="{732EE2ED-FD6A-07B2-3F36-B197BB836E15}"/>
          </ac:grpSpMkLst>
        </pc:grpChg>
      </pc:sldChg>
      <pc:sldChg chg="delSp modSp del mod">
        <pc:chgData name="Bahenda Yvon Dylan Ntegano" userId="7a28c545-0e2f-4568-a62f-31bed09b92c0" providerId="ADAL" clId="{0AE4C519-16AE-49B5-A88D-A57A1D6A414B}" dt="2025-07-18T21:31:19.636" v="6430" actId="47"/>
        <pc:sldMkLst>
          <pc:docMk/>
          <pc:sldMk cId="0" sldId="259"/>
        </pc:sldMkLst>
        <pc:grpChg chg="del mod">
          <ac:chgData name="Bahenda Yvon Dylan Ntegano" userId="7a28c545-0e2f-4568-a62f-31bed09b92c0" providerId="ADAL" clId="{0AE4C519-16AE-49B5-A88D-A57A1D6A414B}" dt="2025-07-14T13:02:09.145" v="59" actId="478"/>
          <ac:grpSpMkLst>
            <pc:docMk/>
            <pc:sldMk cId="0" sldId="259"/>
            <ac:grpSpMk id="3" creationId="{B4BCB62C-2066-9C25-A43A-D66DDE1ABD06}"/>
          </ac:grpSpMkLst>
        </pc:grpChg>
      </pc:sldChg>
      <pc:sldChg chg="delSp modSp del mod">
        <pc:chgData name="Bahenda Yvon Dylan Ntegano" userId="7a28c545-0e2f-4568-a62f-31bed09b92c0" providerId="ADAL" clId="{0AE4C519-16AE-49B5-A88D-A57A1D6A414B}" dt="2025-07-18T21:31:13.130" v="6429" actId="47"/>
        <pc:sldMkLst>
          <pc:docMk/>
          <pc:sldMk cId="0" sldId="260"/>
        </pc:sldMkLst>
        <pc:spChg chg="del mod topLvl">
          <ac:chgData name="Bahenda Yvon Dylan Ntegano" userId="7a28c545-0e2f-4568-a62f-31bed09b92c0" providerId="ADAL" clId="{0AE4C519-16AE-49B5-A88D-A57A1D6A414B}" dt="2025-07-14T13:01:09.901" v="36" actId="478"/>
          <ac:spMkLst>
            <pc:docMk/>
            <pc:sldMk cId="0" sldId="260"/>
            <ac:spMk id="3" creationId="{A6D2B8DC-5834-5673-022C-499B75ED1728}"/>
          </ac:spMkLst>
        </pc:spChg>
        <pc:spChg chg="mod">
          <ac:chgData name="Bahenda Yvon Dylan Ntegano" userId="7a28c545-0e2f-4568-a62f-31bed09b92c0" providerId="ADAL" clId="{0AE4C519-16AE-49B5-A88D-A57A1D6A414B}" dt="2025-07-14T12:59:58.239" v="30" actId="255"/>
          <ac:spMkLst>
            <pc:docMk/>
            <pc:sldMk cId="0" sldId="260"/>
            <ac:spMk id="5" creationId="{EBD6276C-901F-B5BE-04C8-DF23265EC12A}"/>
          </ac:spMkLst>
        </pc:spChg>
        <pc:grpChg chg="del mod">
          <ac:chgData name="Bahenda Yvon Dylan Ntegano" userId="7a28c545-0e2f-4568-a62f-31bed09b92c0" providerId="ADAL" clId="{0AE4C519-16AE-49B5-A88D-A57A1D6A414B}" dt="2025-07-14T13:01:09.901" v="36" actId="478"/>
          <ac:grpSpMkLst>
            <pc:docMk/>
            <pc:sldMk cId="0" sldId="260"/>
            <ac:grpSpMk id="2" creationId="{5F0FCC46-A32E-76EC-22C7-53339A38B5E2}"/>
          </ac:grpSpMkLst>
        </pc:grpChg>
        <pc:cxnChg chg="del topLvl">
          <ac:chgData name="Bahenda Yvon Dylan Ntegano" userId="7a28c545-0e2f-4568-a62f-31bed09b92c0" providerId="ADAL" clId="{0AE4C519-16AE-49B5-A88D-A57A1D6A414B}" dt="2025-07-14T13:01:12.080" v="37" actId="478"/>
          <ac:cxnSpMkLst>
            <pc:docMk/>
            <pc:sldMk cId="0" sldId="260"/>
            <ac:cxnSpMk id="4" creationId="{9C3CB75B-D056-E1A4-57E8-E43F6E24E3B0}"/>
          </ac:cxnSpMkLst>
        </pc:cxnChg>
      </pc:sldChg>
      <pc:sldChg chg="delSp modSp del mod">
        <pc:chgData name="Bahenda Yvon Dylan Ntegano" userId="7a28c545-0e2f-4568-a62f-31bed09b92c0" providerId="ADAL" clId="{0AE4C519-16AE-49B5-A88D-A57A1D6A414B}" dt="2025-07-18T21:31:11.260" v="6428" actId="47"/>
        <pc:sldMkLst>
          <pc:docMk/>
          <pc:sldMk cId="0" sldId="261"/>
        </pc:sldMkLst>
        <pc:grpChg chg="del mod">
          <ac:chgData name="Bahenda Yvon Dylan Ntegano" userId="7a28c545-0e2f-4568-a62f-31bed09b92c0" providerId="ADAL" clId="{0AE4C519-16AE-49B5-A88D-A57A1D6A414B}" dt="2025-07-14T13:01:18.567" v="39" actId="478"/>
          <ac:grpSpMkLst>
            <pc:docMk/>
            <pc:sldMk cId="0" sldId="261"/>
            <ac:grpSpMk id="2" creationId="{F190A293-0227-CC3B-612B-D0D9B4B1E687}"/>
          </ac:grpSpMkLst>
        </pc:grpChg>
      </pc:sldChg>
      <pc:sldChg chg="delSp modSp del mod">
        <pc:chgData name="Bahenda Yvon Dylan Ntegano" userId="7a28c545-0e2f-4568-a62f-31bed09b92c0" providerId="ADAL" clId="{0AE4C519-16AE-49B5-A88D-A57A1D6A414B}" dt="2025-07-18T21:31:10.173" v="6427" actId="47"/>
        <pc:sldMkLst>
          <pc:docMk/>
          <pc:sldMk cId="0" sldId="262"/>
        </pc:sldMkLst>
        <pc:grpChg chg="del mod">
          <ac:chgData name="Bahenda Yvon Dylan Ntegano" userId="7a28c545-0e2f-4568-a62f-31bed09b92c0" providerId="ADAL" clId="{0AE4C519-16AE-49B5-A88D-A57A1D6A414B}" dt="2025-07-14T13:01:24.527" v="41" actId="478"/>
          <ac:grpSpMkLst>
            <pc:docMk/>
            <pc:sldMk cId="0" sldId="262"/>
            <ac:grpSpMk id="2" creationId="{6232206E-8D76-500C-7E54-382090A96C65}"/>
          </ac:grpSpMkLst>
        </pc:grpChg>
      </pc:sldChg>
      <pc:sldChg chg="delSp modSp del mod">
        <pc:chgData name="Bahenda Yvon Dylan Ntegano" userId="7a28c545-0e2f-4568-a62f-31bed09b92c0" providerId="ADAL" clId="{0AE4C519-16AE-49B5-A88D-A57A1D6A414B}" dt="2025-07-18T21:31:09.082" v="6426" actId="47"/>
        <pc:sldMkLst>
          <pc:docMk/>
          <pc:sldMk cId="0" sldId="263"/>
        </pc:sldMkLst>
        <pc:grpChg chg="del mod">
          <ac:chgData name="Bahenda Yvon Dylan Ntegano" userId="7a28c545-0e2f-4568-a62f-31bed09b92c0" providerId="ADAL" clId="{0AE4C519-16AE-49B5-A88D-A57A1D6A414B}" dt="2025-07-14T13:01:27.487" v="43" actId="478"/>
          <ac:grpSpMkLst>
            <pc:docMk/>
            <pc:sldMk cId="0" sldId="263"/>
            <ac:grpSpMk id="2" creationId="{37086F00-19A1-11E1-FE18-D57F3AE89E45}"/>
          </ac:grpSpMkLst>
        </pc:grpChg>
      </pc:sldChg>
      <pc:sldChg chg="delSp modSp del mod">
        <pc:chgData name="Bahenda Yvon Dylan Ntegano" userId="7a28c545-0e2f-4568-a62f-31bed09b92c0" providerId="ADAL" clId="{0AE4C519-16AE-49B5-A88D-A57A1D6A414B}" dt="2025-07-18T21:31:07.915" v="6425" actId="47"/>
        <pc:sldMkLst>
          <pc:docMk/>
          <pc:sldMk cId="0" sldId="264"/>
        </pc:sldMkLst>
        <pc:grpChg chg="del mod">
          <ac:chgData name="Bahenda Yvon Dylan Ntegano" userId="7a28c545-0e2f-4568-a62f-31bed09b92c0" providerId="ADAL" clId="{0AE4C519-16AE-49B5-A88D-A57A1D6A414B}" dt="2025-07-14T13:01:31.993" v="45" actId="478"/>
          <ac:grpSpMkLst>
            <pc:docMk/>
            <pc:sldMk cId="0" sldId="264"/>
            <ac:grpSpMk id="2" creationId="{BAD2B520-C7D9-BAE2-3754-5AA7A6EBB16B}"/>
          </ac:grpSpMkLst>
        </pc:grpChg>
      </pc:sldChg>
      <pc:sldChg chg="delSp modSp del mod">
        <pc:chgData name="Bahenda Yvon Dylan Ntegano" userId="7a28c545-0e2f-4568-a62f-31bed09b92c0" providerId="ADAL" clId="{0AE4C519-16AE-49B5-A88D-A57A1D6A414B}" dt="2025-07-18T21:31:06.936" v="6424" actId="47"/>
        <pc:sldMkLst>
          <pc:docMk/>
          <pc:sldMk cId="0" sldId="265"/>
        </pc:sldMkLst>
        <pc:grpChg chg="del mod">
          <ac:chgData name="Bahenda Yvon Dylan Ntegano" userId="7a28c545-0e2f-4568-a62f-31bed09b92c0" providerId="ADAL" clId="{0AE4C519-16AE-49B5-A88D-A57A1D6A414B}" dt="2025-07-14T13:01:35.218" v="47" actId="478"/>
          <ac:grpSpMkLst>
            <pc:docMk/>
            <pc:sldMk cId="0" sldId="265"/>
            <ac:grpSpMk id="2" creationId="{255BB7C7-8DB3-9633-FFD5-C8F727E965C9}"/>
          </ac:grpSpMkLst>
        </pc:grpChg>
      </pc:sldChg>
      <pc:sldChg chg="delSp modSp del mod">
        <pc:chgData name="Bahenda Yvon Dylan Ntegano" userId="7a28c545-0e2f-4568-a62f-31bed09b92c0" providerId="ADAL" clId="{0AE4C519-16AE-49B5-A88D-A57A1D6A414B}" dt="2025-07-18T21:31:06.093" v="6423" actId="47"/>
        <pc:sldMkLst>
          <pc:docMk/>
          <pc:sldMk cId="0" sldId="266"/>
        </pc:sldMkLst>
        <pc:grpChg chg="del mod">
          <ac:chgData name="Bahenda Yvon Dylan Ntegano" userId="7a28c545-0e2f-4568-a62f-31bed09b92c0" providerId="ADAL" clId="{0AE4C519-16AE-49B5-A88D-A57A1D6A414B}" dt="2025-07-14T13:01:37.756" v="49" actId="478"/>
          <ac:grpSpMkLst>
            <pc:docMk/>
            <pc:sldMk cId="0" sldId="266"/>
            <ac:grpSpMk id="2" creationId="{622F0CC6-5431-E241-2AAE-2DDA026A6B35}"/>
          </ac:grpSpMkLst>
        </pc:grpChg>
      </pc:sldChg>
      <pc:sldChg chg="delSp modSp del mod">
        <pc:chgData name="Bahenda Yvon Dylan Ntegano" userId="7a28c545-0e2f-4568-a62f-31bed09b92c0" providerId="ADAL" clId="{0AE4C519-16AE-49B5-A88D-A57A1D6A414B}" dt="2025-07-18T21:31:05.264" v="6422" actId="47"/>
        <pc:sldMkLst>
          <pc:docMk/>
          <pc:sldMk cId="0" sldId="267"/>
        </pc:sldMkLst>
        <pc:grpChg chg="del mod">
          <ac:chgData name="Bahenda Yvon Dylan Ntegano" userId="7a28c545-0e2f-4568-a62f-31bed09b92c0" providerId="ADAL" clId="{0AE4C519-16AE-49B5-A88D-A57A1D6A414B}" dt="2025-07-14T13:01:43.352" v="51" actId="478"/>
          <ac:grpSpMkLst>
            <pc:docMk/>
            <pc:sldMk cId="0" sldId="267"/>
            <ac:grpSpMk id="2" creationId="{B4670E45-E371-7ADA-F03A-09087C90F237}"/>
          </ac:grpSpMkLst>
        </pc:grpChg>
      </pc:sldChg>
      <pc:sldChg chg="delSp modSp del mod">
        <pc:chgData name="Bahenda Yvon Dylan Ntegano" userId="7a28c545-0e2f-4568-a62f-31bed09b92c0" providerId="ADAL" clId="{0AE4C519-16AE-49B5-A88D-A57A1D6A414B}" dt="2025-07-18T21:31:04.391" v="6421" actId="47"/>
        <pc:sldMkLst>
          <pc:docMk/>
          <pc:sldMk cId="0" sldId="268"/>
        </pc:sldMkLst>
        <pc:grpChg chg="del mod">
          <ac:chgData name="Bahenda Yvon Dylan Ntegano" userId="7a28c545-0e2f-4568-a62f-31bed09b92c0" providerId="ADAL" clId="{0AE4C519-16AE-49B5-A88D-A57A1D6A414B}" dt="2025-07-14T13:01:45.635" v="53" actId="478"/>
          <ac:grpSpMkLst>
            <pc:docMk/>
            <pc:sldMk cId="0" sldId="268"/>
            <ac:grpSpMk id="2" creationId="{5185D764-08C4-315F-27D2-EB0B458DC8F5}"/>
          </ac:grpSpMkLst>
        </pc:grpChg>
      </pc:sldChg>
      <pc:sldChg chg="delSp modSp del mod ord">
        <pc:chgData name="Bahenda Yvon Dylan Ntegano" userId="7a28c545-0e2f-4568-a62f-31bed09b92c0" providerId="ADAL" clId="{0AE4C519-16AE-49B5-A88D-A57A1D6A414B}" dt="2025-07-18T21:31:02.464" v="6420" actId="47"/>
        <pc:sldMkLst>
          <pc:docMk/>
          <pc:sldMk cId="0" sldId="269"/>
        </pc:sldMkLst>
        <pc:grpChg chg="del mod">
          <ac:chgData name="Bahenda Yvon Dylan Ntegano" userId="7a28c545-0e2f-4568-a62f-31bed09b92c0" providerId="ADAL" clId="{0AE4C519-16AE-49B5-A88D-A57A1D6A414B}" dt="2025-07-14T13:01:48.377" v="55" actId="478"/>
          <ac:grpSpMkLst>
            <pc:docMk/>
            <pc:sldMk cId="0" sldId="269"/>
            <ac:grpSpMk id="2" creationId="{1AD378C1-76E9-D23C-3245-3FB2E74E136F}"/>
          </ac:grpSpMkLst>
        </pc:grpChg>
      </pc:sldChg>
      <pc:sldChg chg="addSp modSp del mod ord">
        <pc:chgData name="Bahenda Yvon Dylan Ntegano" userId="7a28c545-0e2f-4568-a62f-31bed09b92c0" providerId="ADAL" clId="{0AE4C519-16AE-49B5-A88D-A57A1D6A414B}" dt="2025-07-21T22:36:59.389" v="8712" actId="47"/>
        <pc:sldMkLst>
          <pc:docMk/>
          <pc:sldMk cId="0" sldId="270"/>
        </pc:sldMkLst>
        <pc:grpChg chg="mod">
          <ac:chgData name="Bahenda Yvon Dylan Ntegano" userId="7a28c545-0e2f-4568-a62f-31bed09b92c0" providerId="ADAL" clId="{0AE4C519-16AE-49B5-A88D-A57A1D6A414B}" dt="2025-07-14T13:01:51.358" v="57" actId="1076"/>
          <ac:grpSpMkLst>
            <pc:docMk/>
            <pc:sldMk cId="0" sldId="270"/>
            <ac:grpSpMk id="2" creationId="{D37FB78E-4431-3BA6-6F30-700E67B0CA60}"/>
          </ac:grpSpMkLst>
        </pc:grpChg>
        <pc:picChg chg="add mod">
          <ac:chgData name="Bahenda Yvon Dylan Ntegano" userId="7a28c545-0e2f-4568-a62f-31bed09b92c0" providerId="ADAL" clId="{0AE4C519-16AE-49B5-A88D-A57A1D6A414B}" dt="2025-07-18T22:16:06.479" v="6669" actId="29295"/>
          <ac:picMkLst>
            <pc:docMk/>
            <pc:sldMk cId="0" sldId="270"/>
            <ac:picMk id="5" creationId="{2A17D7B3-9234-FA3E-3C0B-142E11D4CA8B}"/>
          </ac:picMkLst>
        </pc:picChg>
        <pc:picChg chg="add mod">
          <ac:chgData name="Bahenda Yvon Dylan Ntegano" userId="7a28c545-0e2f-4568-a62f-31bed09b92c0" providerId="ADAL" clId="{0AE4C519-16AE-49B5-A88D-A57A1D6A414B}" dt="2025-07-18T22:16:06.479" v="6669" actId="29295"/>
          <ac:picMkLst>
            <pc:docMk/>
            <pc:sldMk cId="0" sldId="270"/>
            <ac:picMk id="6" creationId="{F555B4A8-488E-704D-9D3F-E8205A7166C8}"/>
          </ac:picMkLst>
        </pc:picChg>
      </pc:sldChg>
      <pc:sldChg chg="addSp delSp modSp mod ord setBg modClrScheme chgLayout">
        <pc:chgData name="Bahenda Yvon Dylan Ntegano" userId="7a28c545-0e2f-4568-a62f-31bed09b92c0" providerId="ADAL" clId="{0AE4C519-16AE-49B5-A88D-A57A1D6A414B}" dt="2025-07-22T23:02:42.147" v="9998" actId="1076"/>
        <pc:sldMkLst>
          <pc:docMk/>
          <pc:sldMk cId="0" sldId="271"/>
        </pc:sldMkLst>
        <pc:spChg chg="add mod">
          <ac:chgData name="Bahenda Yvon Dylan Ntegano" userId="7a28c545-0e2f-4568-a62f-31bed09b92c0" providerId="ADAL" clId="{0AE4C519-16AE-49B5-A88D-A57A1D6A414B}" dt="2025-07-19T20:17:41.414" v="7513" actId="1076"/>
          <ac:spMkLst>
            <pc:docMk/>
            <pc:sldMk cId="0" sldId="271"/>
            <ac:spMk id="2" creationId="{2FE5588F-790E-27DE-2116-ECDF6F943D1E}"/>
          </ac:spMkLst>
        </pc:spChg>
        <pc:spChg chg="add mod">
          <ac:chgData name="Bahenda Yvon Dylan Ntegano" userId="7a28c545-0e2f-4568-a62f-31bed09b92c0" providerId="ADAL" clId="{0AE4C519-16AE-49B5-A88D-A57A1D6A414B}" dt="2025-07-19T20:17:46.041" v="7514" actId="1076"/>
          <ac:spMkLst>
            <pc:docMk/>
            <pc:sldMk cId="0" sldId="271"/>
            <ac:spMk id="3" creationId="{61B34A9A-8275-4C63-6DED-1E9EDE19BEE1}"/>
          </ac:spMkLst>
        </pc:spChg>
        <pc:spChg chg="add del mod">
          <ac:chgData name="Bahenda Yvon Dylan Ntegano" userId="7a28c545-0e2f-4568-a62f-31bed09b92c0" providerId="ADAL" clId="{0AE4C519-16AE-49B5-A88D-A57A1D6A414B}" dt="2025-07-19T20:16:11.179" v="7504" actId="6264"/>
          <ac:spMkLst>
            <pc:docMk/>
            <pc:sldMk cId="0" sldId="271"/>
            <ac:spMk id="4" creationId="{9151964D-0E9C-A6A0-C5BF-599172C52C73}"/>
          </ac:spMkLst>
        </pc:spChg>
        <pc:spChg chg="add del mod">
          <ac:chgData name="Bahenda Yvon Dylan Ntegano" userId="7a28c545-0e2f-4568-a62f-31bed09b92c0" providerId="ADAL" clId="{0AE4C519-16AE-49B5-A88D-A57A1D6A414B}" dt="2025-07-19T20:16:11.179" v="7504" actId="6264"/>
          <ac:spMkLst>
            <pc:docMk/>
            <pc:sldMk cId="0" sldId="271"/>
            <ac:spMk id="5" creationId="{D88BE303-5D3E-B4A7-F40A-4700E8350A1B}"/>
          </ac:spMkLst>
        </pc:spChg>
        <pc:spChg chg="mod">
          <ac:chgData name="Bahenda Yvon Dylan Ntegano" userId="7a28c545-0e2f-4568-a62f-31bed09b92c0" providerId="ADAL" clId="{0AE4C519-16AE-49B5-A88D-A57A1D6A414B}" dt="2025-07-19T20:17:23.544" v="7510" actId="1076"/>
          <ac:spMkLst>
            <pc:docMk/>
            <pc:sldMk cId="0" sldId="271"/>
            <ac:spMk id="8" creationId="{CFB527C9-5603-EAFF-334B-BF8C92345FF5}"/>
          </ac:spMkLst>
        </pc:spChg>
        <pc:spChg chg="mod">
          <ac:chgData name="Bahenda Yvon Dylan Ntegano" userId="7a28c545-0e2f-4568-a62f-31bed09b92c0" providerId="ADAL" clId="{0AE4C519-16AE-49B5-A88D-A57A1D6A414B}" dt="2025-07-19T20:17:32.397" v="7512" actId="1076"/>
          <ac:spMkLst>
            <pc:docMk/>
            <pc:sldMk cId="0" sldId="271"/>
            <ac:spMk id="9" creationId="{6ABB743A-D8B5-8807-1DA3-C25D5FDABA62}"/>
          </ac:spMkLst>
        </pc:spChg>
        <pc:spChg chg="mod">
          <ac:chgData name="Bahenda Yvon Dylan Ntegano" userId="7a28c545-0e2f-4568-a62f-31bed09b92c0" providerId="ADAL" clId="{0AE4C519-16AE-49B5-A88D-A57A1D6A414B}" dt="2025-07-19T20:17:28.175" v="7511" actId="1076"/>
          <ac:spMkLst>
            <pc:docMk/>
            <pc:sldMk cId="0" sldId="271"/>
            <ac:spMk id="10" creationId="{A5598B7F-C6E3-A45D-A911-9FF5519EDFC3}"/>
          </ac:spMkLst>
        </pc:spChg>
        <pc:spChg chg="mod ord">
          <ac:chgData name="Bahenda Yvon Dylan Ntegano" userId="7a28c545-0e2f-4568-a62f-31bed09b92c0" providerId="ADAL" clId="{0AE4C519-16AE-49B5-A88D-A57A1D6A414B}" dt="2025-07-19T20:16:49.710" v="7508" actId="1076"/>
          <ac:spMkLst>
            <pc:docMk/>
            <pc:sldMk cId="0" sldId="271"/>
            <ac:spMk id="161" creationId="{00000000-0000-0000-0000-000000000000}"/>
          </ac:spMkLst>
        </pc:spChg>
        <pc:spChg chg="del mod ord">
          <ac:chgData name="Bahenda Yvon Dylan Ntegano" userId="7a28c545-0e2f-4568-a62f-31bed09b92c0" providerId="ADAL" clId="{0AE4C519-16AE-49B5-A88D-A57A1D6A414B}" dt="2025-07-19T20:19:43.884" v="7518" actId="478"/>
          <ac:spMkLst>
            <pc:docMk/>
            <pc:sldMk cId="0" sldId="271"/>
            <ac:spMk id="162" creationId="{00000000-0000-0000-0000-000000000000}"/>
          </ac:spMkLst>
        </pc:spChg>
        <pc:grpChg chg="add mod">
          <ac:chgData name="Bahenda Yvon Dylan Ntegano" userId="7a28c545-0e2f-4568-a62f-31bed09b92c0" providerId="ADAL" clId="{0AE4C519-16AE-49B5-A88D-A57A1D6A414B}" dt="2025-07-22T23:02:42.147" v="9998" actId="1076"/>
          <ac:grpSpMkLst>
            <pc:docMk/>
            <pc:sldMk cId="0" sldId="271"/>
            <ac:grpSpMk id="4" creationId="{82FD2D3C-D7FB-195C-C4CB-47B2FE3430C2}"/>
          </ac:grpSpMkLst>
        </pc:grpChg>
        <pc:picChg chg="mod">
          <ac:chgData name="Bahenda Yvon Dylan Ntegano" userId="7a28c545-0e2f-4568-a62f-31bed09b92c0" providerId="ADAL" clId="{0AE4C519-16AE-49B5-A88D-A57A1D6A414B}" dt="2025-07-22T23:02:36.083" v="9997" actId="14100"/>
          <ac:picMkLst>
            <pc:docMk/>
            <pc:sldMk cId="0" sldId="271"/>
            <ac:picMk id="165" creationId="{00000000-0000-0000-0000-000000000000}"/>
          </ac:picMkLst>
        </pc:picChg>
        <pc:picChg chg="mod">
          <ac:chgData name="Bahenda Yvon Dylan Ntegano" userId="7a28c545-0e2f-4568-a62f-31bed09b92c0" providerId="ADAL" clId="{0AE4C519-16AE-49B5-A88D-A57A1D6A414B}" dt="2025-07-22T20:59:01.430" v="9990" actId="164"/>
          <ac:picMkLst>
            <pc:docMk/>
            <pc:sldMk cId="0" sldId="271"/>
            <ac:picMk id="166" creationId="{00000000-0000-0000-0000-000000000000}"/>
          </ac:picMkLst>
        </pc:picChg>
        <pc:picChg chg="mod">
          <ac:chgData name="Bahenda Yvon Dylan Ntegano" userId="7a28c545-0e2f-4568-a62f-31bed09b92c0" providerId="ADAL" clId="{0AE4C519-16AE-49B5-A88D-A57A1D6A414B}" dt="2025-07-22T20:59:01.430" v="9990" actId="164"/>
          <ac:picMkLst>
            <pc:docMk/>
            <pc:sldMk cId="0" sldId="271"/>
            <ac:picMk id="167" creationId="{00000000-0000-0000-0000-000000000000}"/>
          </ac:picMkLst>
        </pc:picChg>
      </pc:sldChg>
      <pc:sldChg chg="addSp delSp modSp new mod modTransition setBg modAnim modNotesTx">
        <pc:chgData name="Bahenda Yvon Dylan Ntegano" userId="7a28c545-0e2f-4568-a62f-31bed09b92c0" providerId="ADAL" clId="{0AE4C519-16AE-49B5-A88D-A57A1D6A414B}" dt="2025-07-22T13:18:19.699" v="9401" actId="20577"/>
        <pc:sldMkLst>
          <pc:docMk/>
          <pc:sldMk cId="2537463798" sldId="272"/>
        </pc:sldMkLst>
        <pc:spChg chg="mod">
          <ac:chgData name="Bahenda Yvon Dylan Ntegano" userId="7a28c545-0e2f-4568-a62f-31bed09b92c0" providerId="ADAL" clId="{0AE4C519-16AE-49B5-A88D-A57A1D6A414B}" dt="2025-07-15T21:36:37.904" v="236" actId="20577"/>
          <ac:spMkLst>
            <pc:docMk/>
            <pc:sldMk cId="2537463798" sldId="272"/>
            <ac:spMk id="2" creationId="{E6721895-52BA-1BE1-604E-072F6F069C44}"/>
          </ac:spMkLst>
        </pc:spChg>
        <pc:spChg chg="mod">
          <ac:chgData name="Bahenda Yvon Dylan Ntegano" userId="7a28c545-0e2f-4568-a62f-31bed09b92c0" providerId="ADAL" clId="{0AE4C519-16AE-49B5-A88D-A57A1D6A414B}" dt="2025-07-18T21:56:02.026" v="6597" actId="14100"/>
          <ac:spMkLst>
            <pc:docMk/>
            <pc:sldMk cId="2537463798" sldId="272"/>
            <ac:spMk id="3" creationId="{F7E4C28C-EB5C-58BB-C0C4-EC859CB217CD}"/>
          </ac:spMkLst>
        </pc:spChg>
        <pc:picChg chg="add mod">
          <ac:chgData name="Bahenda Yvon Dylan Ntegano" userId="7a28c545-0e2f-4568-a62f-31bed09b92c0" providerId="ADAL" clId="{0AE4C519-16AE-49B5-A88D-A57A1D6A414B}" dt="2025-07-18T22:12:05.423" v="6658" actId="29295"/>
          <ac:picMkLst>
            <pc:docMk/>
            <pc:sldMk cId="2537463798" sldId="272"/>
            <ac:picMk id="5" creationId="{EA565AFF-5F51-DAF6-8216-7FC6DD3217A8}"/>
          </ac:picMkLst>
        </pc:picChg>
        <pc:picChg chg="add del mod">
          <ac:chgData name="Bahenda Yvon Dylan Ntegano" userId="7a28c545-0e2f-4568-a62f-31bed09b92c0" providerId="ADAL" clId="{0AE4C519-16AE-49B5-A88D-A57A1D6A414B}" dt="2025-07-16T12:07:05.025" v="1696" actId="478"/>
          <ac:picMkLst>
            <pc:docMk/>
            <pc:sldMk cId="2537463798" sldId="272"/>
            <ac:picMk id="6" creationId="{3B7B2473-7FFA-90F5-8BBD-FF151CBB19B0}"/>
          </ac:picMkLst>
        </pc:picChg>
        <pc:picChg chg="add del mod">
          <ac:chgData name="Bahenda Yvon Dylan Ntegano" userId="7a28c545-0e2f-4568-a62f-31bed09b92c0" providerId="ADAL" clId="{0AE4C519-16AE-49B5-A88D-A57A1D6A414B}" dt="2025-07-17T22:35:15.389" v="1725" actId="21"/>
          <ac:picMkLst>
            <pc:docMk/>
            <pc:sldMk cId="2537463798" sldId="272"/>
            <ac:picMk id="8" creationId="{1020462A-5EF4-0D44-5530-0BFC5F94C139}"/>
          </ac:picMkLst>
        </pc:picChg>
        <pc:picChg chg="add del mod">
          <ac:chgData name="Bahenda Yvon Dylan Ntegano" userId="7a28c545-0e2f-4568-a62f-31bed09b92c0" providerId="ADAL" clId="{0AE4C519-16AE-49B5-A88D-A57A1D6A414B}" dt="2025-07-17T22:35:15.389" v="1725" actId="21"/>
          <ac:picMkLst>
            <pc:docMk/>
            <pc:sldMk cId="2537463798" sldId="272"/>
            <ac:picMk id="10" creationId="{CF0BD2F3-FD5F-5076-6438-47549222B5F7}"/>
          </ac:picMkLst>
        </pc:picChg>
      </pc:sldChg>
      <pc:sldChg chg="addSp modSp new mod modTransition modAnim modNotesTx">
        <pc:chgData name="Bahenda Yvon Dylan Ntegano" userId="7a28c545-0e2f-4568-a62f-31bed09b92c0" providerId="ADAL" clId="{0AE4C519-16AE-49B5-A88D-A57A1D6A414B}" dt="2025-07-22T13:21:45.981" v="9541" actId="20577"/>
        <pc:sldMkLst>
          <pc:docMk/>
          <pc:sldMk cId="1936555608" sldId="273"/>
        </pc:sldMkLst>
        <pc:spChg chg="mod">
          <ac:chgData name="Bahenda Yvon Dylan Ntegano" userId="7a28c545-0e2f-4568-a62f-31bed09b92c0" providerId="ADAL" clId="{0AE4C519-16AE-49B5-A88D-A57A1D6A414B}" dt="2025-07-15T21:44:58.529" v="375" actId="20577"/>
          <ac:spMkLst>
            <pc:docMk/>
            <pc:sldMk cId="1936555608" sldId="273"/>
            <ac:spMk id="2" creationId="{5385D66F-1B1C-C2D0-92B3-58BDB0D09735}"/>
          </ac:spMkLst>
        </pc:spChg>
        <pc:spChg chg="mod">
          <ac:chgData name="Bahenda Yvon Dylan Ntegano" userId="7a28c545-0e2f-4568-a62f-31bed09b92c0" providerId="ADAL" clId="{0AE4C519-16AE-49B5-A88D-A57A1D6A414B}" dt="2025-07-18T22:07:08.311" v="6614" actId="1038"/>
          <ac:spMkLst>
            <pc:docMk/>
            <pc:sldMk cId="1936555608" sldId="273"/>
            <ac:spMk id="3" creationId="{D9C7C1E9-8F10-2934-4192-4C23BA774B66}"/>
          </ac:spMkLst>
        </pc:spChg>
        <pc:picChg chg="add mod">
          <ac:chgData name="Bahenda Yvon Dylan Ntegano" userId="7a28c545-0e2f-4568-a62f-31bed09b92c0" providerId="ADAL" clId="{0AE4C519-16AE-49B5-A88D-A57A1D6A414B}" dt="2025-07-18T22:13:22.486" v="6659" actId="29295"/>
          <ac:picMkLst>
            <pc:docMk/>
            <pc:sldMk cId="1936555608" sldId="273"/>
            <ac:picMk id="5" creationId="{E4644F40-2C29-2514-7D54-345CE9EDEF6E}"/>
          </ac:picMkLst>
        </pc:picChg>
      </pc:sldChg>
      <pc:sldChg chg="addSp modSp new mod modTransition modAnim modNotesTx">
        <pc:chgData name="Bahenda Yvon Dylan Ntegano" userId="7a28c545-0e2f-4568-a62f-31bed09b92c0" providerId="ADAL" clId="{0AE4C519-16AE-49B5-A88D-A57A1D6A414B}" dt="2025-07-22T19:54:04.336" v="9984" actId="20577"/>
        <pc:sldMkLst>
          <pc:docMk/>
          <pc:sldMk cId="3324224286" sldId="274"/>
        </pc:sldMkLst>
        <pc:spChg chg="mod">
          <ac:chgData name="Bahenda Yvon Dylan Ntegano" userId="7a28c545-0e2f-4568-a62f-31bed09b92c0" providerId="ADAL" clId="{0AE4C519-16AE-49B5-A88D-A57A1D6A414B}" dt="2025-07-17T23:38:52.058" v="3396" actId="255"/>
          <ac:spMkLst>
            <pc:docMk/>
            <pc:sldMk cId="3324224286" sldId="274"/>
            <ac:spMk id="2" creationId="{648D6DF2-C06F-5E21-A925-665C824DC22C}"/>
          </ac:spMkLst>
        </pc:spChg>
        <pc:spChg chg="mod">
          <ac:chgData name="Bahenda Yvon Dylan Ntegano" userId="7a28c545-0e2f-4568-a62f-31bed09b92c0" providerId="ADAL" clId="{0AE4C519-16AE-49B5-A88D-A57A1D6A414B}" dt="2025-07-19T21:58:26.589" v="7538" actId="255"/>
          <ac:spMkLst>
            <pc:docMk/>
            <pc:sldMk cId="3324224286" sldId="274"/>
            <ac:spMk id="3" creationId="{AD22F1D0-F215-82DB-E9F9-136B894513BD}"/>
          </ac:spMkLst>
        </pc:spChg>
        <pc:spChg chg="mod">
          <ac:chgData name="Bahenda Yvon Dylan Ntegano" userId="7a28c545-0e2f-4568-a62f-31bed09b92c0" providerId="ADAL" clId="{0AE4C519-16AE-49B5-A88D-A57A1D6A414B}" dt="2025-07-19T21:58:25.625" v="7537" actId="255"/>
          <ac:spMkLst>
            <pc:docMk/>
            <pc:sldMk cId="3324224286" sldId="274"/>
            <ac:spMk id="4" creationId="{8B33CF11-6A10-80D6-0C6C-BDA88E4AF760}"/>
          </ac:spMkLst>
        </pc:spChg>
        <pc:spChg chg="mod">
          <ac:chgData name="Bahenda Yvon Dylan Ntegano" userId="7a28c545-0e2f-4568-a62f-31bed09b92c0" providerId="ADAL" clId="{0AE4C519-16AE-49B5-A88D-A57A1D6A414B}" dt="2025-07-15T21:57:23.103" v="632" actId="1076"/>
          <ac:spMkLst>
            <pc:docMk/>
            <pc:sldMk cId="3324224286" sldId="274"/>
            <ac:spMk id="5" creationId="{140D5FB4-E06A-75FF-C659-042A9EC5A9A0}"/>
          </ac:spMkLst>
        </pc:spChg>
        <pc:picChg chg="add mod">
          <ac:chgData name="Bahenda Yvon Dylan Ntegano" userId="7a28c545-0e2f-4568-a62f-31bed09b92c0" providerId="ADAL" clId="{0AE4C519-16AE-49B5-A88D-A57A1D6A414B}" dt="2025-07-18T22:13:39.791" v="6660" actId="29295"/>
          <ac:picMkLst>
            <pc:docMk/>
            <pc:sldMk cId="3324224286" sldId="274"/>
            <ac:picMk id="6" creationId="{3D81118A-135B-5700-D964-E3978F6E506D}"/>
          </ac:picMkLst>
        </pc:picChg>
        <pc:picChg chg="add mod">
          <ac:chgData name="Bahenda Yvon Dylan Ntegano" userId="7a28c545-0e2f-4568-a62f-31bed09b92c0" providerId="ADAL" clId="{0AE4C519-16AE-49B5-A88D-A57A1D6A414B}" dt="2025-07-20T14:19:23.151" v="7579" actId="1076"/>
          <ac:picMkLst>
            <pc:docMk/>
            <pc:sldMk cId="3324224286" sldId="274"/>
            <ac:picMk id="7" creationId="{8DA6A5E8-A710-BD14-6ED4-504DDCAA379E}"/>
          </ac:picMkLst>
        </pc:picChg>
        <pc:picChg chg="add mod">
          <ac:chgData name="Bahenda Yvon Dylan Ntegano" userId="7a28c545-0e2f-4568-a62f-31bed09b92c0" providerId="ADAL" clId="{0AE4C519-16AE-49B5-A88D-A57A1D6A414B}" dt="2025-07-20T14:19:18.922" v="7578" actId="1076"/>
          <ac:picMkLst>
            <pc:docMk/>
            <pc:sldMk cId="3324224286" sldId="274"/>
            <ac:picMk id="9" creationId="{0BA2B221-1B30-171E-10D5-DB61891EAE17}"/>
          </ac:picMkLst>
        </pc:picChg>
        <pc:cxnChg chg="add mod">
          <ac:chgData name="Bahenda Yvon Dylan Ntegano" userId="7a28c545-0e2f-4568-a62f-31bed09b92c0" providerId="ADAL" clId="{0AE4C519-16AE-49B5-A88D-A57A1D6A414B}" dt="2025-07-20T14:19:29.416" v="7581" actId="1076"/>
          <ac:cxnSpMkLst>
            <pc:docMk/>
            <pc:sldMk cId="3324224286" sldId="274"/>
            <ac:cxnSpMk id="8" creationId="{56E8AAC7-4C2C-B1D0-2C65-94521A9C0CBA}"/>
          </ac:cxnSpMkLst>
        </pc:cxnChg>
      </pc:sldChg>
      <pc:sldChg chg="addSp delSp modSp new mod modTransition modAnim modNotesTx">
        <pc:chgData name="Bahenda Yvon Dylan Ntegano" userId="7a28c545-0e2f-4568-a62f-31bed09b92c0" providerId="ADAL" clId="{0AE4C519-16AE-49B5-A88D-A57A1D6A414B}" dt="2025-07-21T23:53:29.231" v="9085" actId="20577"/>
        <pc:sldMkLst>
          <pc:docMk/>
          <pc:sldMk cId="3614098705" sldId="275"/>
        </pc:sldMkLst>
        <pc:spChg chg="mod">
          <ac:chgData name="Bahenda Yvon Dylan Ntegano" userId="7a28c545-0e2f-4568-a62f-31bed09b92c0" providerId="ADAL" clId="{0AE4C519-16AE-49B5-A88D-A57A1D6A414B}" dt="2025-07-15T22:03:14.012" v="761" actId="20577"/>
          <ac:spMkLst>
            <pc:docMk/>
            <pc:sldMk cId="3614098705" sldId="275"/>
            <ac:spMk id="2" creationId="{FC3E5CDD-BEE5-F2E7-2A7A-17CF154B1F62}"/>
          </ac:spMkLst>
        </pc:spChg>
        <pc:spChg chg="mod">
          <ac:chgData name="Bahenda Yvon Dylan Ntegano" userId="7a28c545-0e2f-4568-a62f-31bed09b92c0" providerId="ADAL" clId="{0AE4C519-16AE-49B5-A88D-A57A1D6A414B}" dt="2025-07-18T21:56:25.547" v="6598" actId="14100"/>
          <ac:spMkLst>
            <pc:docMk/>
            <pc:sldMk cId="3614098705" sldId="275"/>
            <ac:spMk id="3" creationId="{487C4CF5-1B46-7D7F-5594-014886F3D75C}"/>
          </ac:spMkLst>
        </pc:spChg>
        <pc:spChg chg="mod">
          <ac:chgData name="Bahenda Yvon Dylan Ntegano" userId="7a28c545-0e2f-4568-a62f-31bed09b92c0" providerId="ADAL" clId="{0AE4C519-16AE-49B5-A88D-A57A1D6A414B}" dt="2025-07-20T15:44:21.893" v="7636" actId="1038"/>
          <ac:spMkLst>
            <pc:docMk/>
            <pc:sldMk cId="3614098705" sldId="275"/>
            <ac:spMk id="4" creationId="{BDD80127-5857-B854-7100-FC365C3C48BD}"/>
          </ac:spMkLst>
        </pc:spChg>
        <pc:spChg chg="add del mod">
          <ac:chgData name="Bahenda Yvon Dylan Ntegano" userId="7a28c545-0e2f-4568-a62f-31bed09b92c0" providerId="ADAL" clId="{0AE4C519-16AE-49B5-A88D-A57A1D6A414B}" dt="2025-07-15T22:46:41.183" v="1404" actId="21"/>
          <ac:spMkLst>
            <pc:docMk/>
            <pc:sldMk cId="3614098705" sldId="275"/>
            <ac:spMk id="5" creationId="{974CDC35-714C-3C44-0A31-ED048AAA5047}"/>
          </ac:spMkLst>
        </pc:spChg>
        <pc:spChg chg="add mod">
          <ac:chgData name="Bahenda Yvon Dylan Ntegano" userId="7a28c545-0e2f-4568-a62f-31bed09b92c0" providerId="ADAL" clId="{0AE4C519-16AE-49B5-A88D-A57A1D6A414B}" dt="2025-07-17T23:12:25.614" v="2994" actId="20577"/>
          <ac:spMkLst>
            <pc:docMk/>
            <pc:sldMk cId="3614098705" sldId="275"/>
            <ac:spMk id="6" creationId="{1CF1AB87-8105-7A3A-F88D-BBD7AB53ACC5}"/>
          </ac:spMkLst>
        </pc:spChg>
        <pc:picChg chg="add mod">
          <ac:chgData name="Bahenda Yvon Dylan Ntegano" userId="7a28c545-0e2f-4568-a62f-31bed09b92c0" providerId="ADAL" clId="{0AE4C519-16AE-49B5-A88D-A57A1D6A414B}" dt="2025-07-18T22:13:59.680" v="6661" actId="29295"/>
          <ac:picMkLst>
            <pc:docMk/>
            <pc:sldMk cId="3614098705" sldId="275"/>
            <ac:picMk id="5" creationId="{1B6D2D41-A3E6-9F8A-7091-C333F7C6848A}"/>
          </ac:picMkLst>
        </pc:picChg>
      </pc:sldChg>
      <pc:sldChg chg="new del">
        <pc:chgData name="Bahenda Yvon Dylan Ntegano" userId="7a28c545-0e2f-4568-a62f-31bed09b92c0" providerId="ADAL" clId="{0AE4C519-16AE-49B5-A88D-A57A1D6A414B}" dt="2025-07-15T22:02:27.265" v="734" actId="47"/>
        <pc:sldMkLst>
          <pc:docMk/>
          <pc:sldMk cId="4010336485" sldId="275"/>
        </pc:sldMkLst>
      </pc:sldChg>
      <pc:sldChg chg="addSp delSp modSp new mod modTransition modClrScheme modAnim chgLayout modNotesTx">
        <pc:chgData name="Bahenda Yvon Dylan Ntegano" userId="7a28c545-0e2f-4568-a62f-31bed09b92c0" providerId="ADAL" clId="{0AE4C519-16AE-49B5-A88D-A57A1D6A414B}" dt="2025-07-21T16:05:13.500" v="8262" actId="20577"/>
        <pc:sldMkLst>
          <pc:docMk/>
          <pc:sldMk cId="3969556033" sldId="276"/>
        </pc:sldMkLst>
        <pc:spChg chg="mod">
          <ac:chgData name="Bahenda Yvon Dylan Ntegano" userId="7a28c545-0e2f-4568-a62f-31bed09b92c0" providerId="ADAL" clId="{0AE4C519-16AE-49B5-A88D-A57A1D6A414B}" dt="2025-07-18T15:25:50.133" v="5951" actId="26606"/>
          <ac:spMkLst>
            <pc:docMk/>
            <pc:sldMk cId="3969556033" sldId="276"/>
            <ac:spMk id="2" creationId="{7C53F402-B54B-6405-0CFA-940D4E1339A5}"/>
          </ac:spMkLst>
        </pc:spChg>
        <pc:spChg chg="add del mod">
          <ac:chgData name="Bahenda Yvon Dylan Ntegano" userId="7a28c545-0e2f-4568-a62f-31bed09b92c0" providerId="ADAL" clId="{0AE4C519-16AE-49B5-A88D-A57A1D6A414B}" dt="2025-07-18T15:52:18.172" v="6232" actId="113"/>
          <ac:spMkLst>
            <pc:docMk/>
            <pc:sldMk cId="3969556033" sldId="276"/>
            <ac:spMk id="3" creationId="{90B860A6-3BE9-A693-1B9A-BCE4B609B71B}"/>
          </ac:spMkLst>
        </pc:spChg>
        <pc:spChg chg="mod">
          <ac:chgData name="Bahenda Yvon Dylan Ntegano" userId="7a28c545-0e2f-4568-a62f-31bed09b92c0" providerId="ADAL" clId="{0AE4C519-16AE-49B5-A88D-A57A1D6A414B}" dt="2025-07-18T15:25:50.133" v="5951" actId="26606"/>
          <ac:spMkLst>
            <pc:docMk/>
            <pc:sldMk cId="3969556033" sldId="276"/>
            <ac:spMk id="4" creationId="{145CDE34-7C93-8A6B-AD16-BA108E8E9C33}"/>
          </ac:spMkLst>
        </pc:spChg>
        <pc:graphicFrameChg chg="add del mod modGraphic">
          <ac:chgData name="Bahenda Yvon Dylan Ntegano" userId="7a28c545-0e2f-4568-a62f-31bed09b92c0" providerId="ADAL" clId="{0AE4C519-16AE-49B5-A88D-A57A1D6A414B}" dt="2025-07-15T23:39:10.032" v="1522" actId="21"/>
          <ac:graphicFrameMkLst>
            <pc:docMk/>
            <pc:sldMk cId="3969556033" sldId="276"/>
            <ac:graphicFrameMk id="5" creationId="{0F318B33-F28C-2C29-F628-C68FD5314411}"/>
          </ac:graphicFrameMkLst>
        </pc:graphicFrameChg>
        <pc:graphicFrameChg chg="add del mod modGraphic">
          <ac:chgData name="Bahenda Yvon Dylan Ntegano" userId="7a28c545-0e2f-4568-a62f-31bed09b92c0" providerId="ADAL" clId="{0AE4C519-16AE-49B5-A88D-A57A1D6A414B}" dt="2025-07-18T15:25:19.566" v="5943" actId="478"/>
          <ac:graphicFrameMkLst>
            <pc:docMk/>
            <pc:sldMk cId="3969556033" sldId="276"/>
            <ac:graphicFrameMk id="5" creationId="{FE2AD0ED-EA21-F899-D8DD-209FA80B80F1}"/>
          </ac:graphicFrameMkLst>
        </pc:graphicFrameChg>
        <pc:graphicFrameChg chg="add mod">
          <ac:chgData name="Bahenda Yvon Dylan Ntegano" userId="7a28c545-0e2f-4568-a62f-31bed09b92c0" providerId="ADAL" clId="{0AE4C519-16AE-49B5-A88D-A57A1D6A414B}" dt="2025-07-18T16:10:15.668" v="6392"/>
          <ac:graphicFrameMkLst>
            <pc:docMk/>
            <pc:sldMk cId="3969556033" sldId="276"/>
            <ac:graphicFrameMk id="9" creationId="{2503FDA3-F7CA-16D8-B141-FB24EC5ABEBE}"/>
          </ac:graphicFrameMkLst>
        </pc:graphicFrameChg>
        <pc:graphicFrameChg chg="add mod">
          <ac:chgData name="Bahenda Yvon Dylan Ntegano" userId="7a28c545-0e2f-4568-a62f-31bed09b92c0" providerId="ADAL" clId="{0AE4C519-16AE-49B5-A88D-A57A1D6A414B}" dt="2025-07-18T20:54:09.134" v="6408"/>
          <ac:graphicFrameMkLst>
            <pc:docMk/>
            <pc:sldMk cId="3969556033" sldId="276"/>
            <ac:graphicFrameMk id="11" creationId="{3F8C69D5-EA85-4444-7326-F466077F2C67}"/>
          </ac:graphicFrameMkLst>
        </pc:graphicFrameChg>
        <pc:picChg chg="add del mod">
          <ac:chgData name="Bahenda Yvon Dylan Ntegano" userId="7a28c545-0e2f-4568-a62f-31bed09b92c0" providerId="ADAL" clId="{0AE4C519-16AE-49B5-A88D-A57A1D6A414B}" dt="2025-07-19T22:30:54.939" v="7558" actId="478"/>
          <ac:picMkLst>
            <pc:docMk/>
            <pc:sldMk cId="3969556033" sldId="276"/>
            <ac:picMk id="5" creationId="{2F09A58A-3E23-857A-0478-21D9A9DD5480}"/>
          </ac:picMkLst>
        </pc:picChg>
        <pc:picChg chg="add del mod">
          <ac:chgData name="Bahenda Yvon Dylan Ntegano" userId="7a28c545-0e2f-4568-a62f-31bed09b92c0" providerId="ADAL" clId="{0AE4C519-16AE-49B5-A88D-A57A1D6A414B}" dt="2025-07-18T16:00:49.322" v="6380" actId="478"/>
          <ac:picMkLst>
            <pc:docMk/>
            <pc:sldMk cId="3969556033" sldId="276"/>
            <ac:picMk id="6" creationId="{2AEC7E8B-52C6-2FB9-6DFF-FFE28B33ACC3}"/>
          </ac:picMkLst>
        </pc:picChg>
        <pc:picChg chg="add mod">
          <ac:chgData name="Bahenda Yvon Dylan Ntegano" userId="7a28c545-0e2f-4568-a62f-31bed09b92c0" providerId="ADAL" clId="{0AE4C519-16AE-49B5-A88D-A57A1D6A414B}" dt="2025-07-19T22:31:08.331" v="7560" actId="1076"/>
          <ac:picMkLst>
            <pc:docMk/>
            <pc:sldMk cId="3969556033" sldId="276"/>
            <ac:picMk id="6" creationId="{E6BD133F-1C44-BEFC-BA1F-23A9CDD3FF17}"/>
          </ac:picMkLst>
        </pc:picChg>
        <pc:picChg chg="add del mod">
          <ac:chgData name="Bahenda Yvon Dylan Ntegano" userId="7a28c545-0e2f-4568-a62f-31bed09b92c0" providerId="ADAL" clId="{0AE4C519-16AE-49B5-A88D-A57A1D6A414B}" dt="2025-07-18T16:05:10.654" v="6385" actId="478"/>
          <ac:picMkLst>
            <pc:docMk/>
            <pc:sldMk cId="3969556033" sldId="276"/>
            <ac:picMk id="7" creationId="{9C2E19A4-9120-6F9E-4711-4C269E865D7E}"/>
          </ac:picMkLst>
        </pc:picChg>
        <pc:picChg chg="add del mod">
          <ac:chgData name="Bahenda Yvon Dylan Ntegano" userId="7a28c545-0e2f-4568-a62f-31bed09b92c0" providerId="ADAL" clId="{0AE4C519-16AE-49B5-A88D-A57A1D6A414B}" dt="2025-07-18T16:10:24.288" v="6394" actId="478"/>
          <ac:picMkLst>
            <pc:docMk/>
            <pc:sldMk cId="3969556033" sldId="276"/>
            <ac:picMk id="8" creationId="{F7880328-37AD-F6E0-9D71-473C4AFC91D9}"/>
          </ac:picMkLst>
        </pc:picChg>
        <pc:picChg chg="add del mod">
          <ac:chgData name="Bahenda Yvon Dylan Ntegano" userId="7a28c545-0e2f-4568-a62f-31bed09b92c0" providerId="ADAL" clId="{0AE4C519-16AE-49B5-A88D-A57A1D6A414B}" dt="2025-07-18T20:54:15.228" v="6410" actId="478"/>
          <ac:picMkLst>
            <pc:docMk/>
            <pc:sldMk cId="3969556033" sldId="276"/>
            <ac:picMk id="10" creationId="{DFE6127F-484B-AF65-0766-7CE37398EE52}"/>
          </ac:picMkLst>
        </pc:picChg>
        <pc:picChg chg="add del mod">
          <ac:chgData name="Bahenda Yvon Dylan Ntegano" userId="7a28c545-0e2f-4568-a62f-31bed09b92c0" providerId="ADAL" clId="{0AE4C519-16AE-49B5-A88D-A57A1D6A414B}" dt="2025-07-19T22:22:43.388" v="7540" actId="478"/>
          <ac:picMkLst>
            <pc:docMk/>
            <pc:sldMk cId="3969556033" sldId="276"/>
            <ac:picMk id="12" creationId="{70D2819B-63AA-4EF3-A392-7C8C43B9C9E8}"/>
          </ac:picMkLst>
        </pc:picChg>
        <pc:picChg chg="add mod">
          <ac:chgData name="Bahenda Yvon Dylan Ntegano" userId="7a28c545-0e2f-4568-a62f-31bed09b92c0" providerId="ADAL" clId="{0AE4C519-16AE-49B5-A88D-A57A1D6A414B}" dt="2025-07-18T22:15:11.855" v="6664" actId="29295"/>
          <ac:picMkLst>
            <pc:docMk/>
            <pc:sldMk cId="3969556033" sldId="276"/>
            <ac:picMk id="13" creationId="{D42C7E6A-6E0A-7DE2-FE5C-BCF39374D0CC}"/>
          </ac:picMkLst>
        </pc:picChg>
      </pc:sldChg>
      <pc:sldChg chg="addSp delSp modSp new mod modTransition modAnim modNotesTx">
        <pc:chgData name="Bahenda Yvon Dylan Ntegano" userId="7a28c545-0e2f-4568-a62f-31bed09b92c0" providerId="ADAL" clId="{0AE4C519-16AE-49B5-A88D-A57A1D6A414B}" dt="2025-07-20T15:59:17.840" v="7664"/>
        <pc:sldMkLst>
          <pc:docMk/>
          <pc:sldMk cId="2524722137" sldId="277"/>
        </pc:sldMkLst>
        <pc:spChg chg="mod">
          <ac:chgData name="Bahenda Yvon Dylan Ntegano" userId="7a28c545-0e2f-4568-a62f-31bed09b92c0" providerId="ADAL" clId="{0AE4C519-16AE-49B5-A88D-A57A1D6A414B}" dt="2025-07-15T22:15:37.550" v="898" actId="20577"/>
          <ac:spMkLst>
            <pc:docMk/>
            <pc:sldMk cId="2524722137" sldId="277"/>
            <ac:spMk id="2" creationId="{8DC0F9A7-22D9-3FF0-B5AD-54C249E43B26}"/>
          </ac:spMkLst>
        </pc:spChg>
        <pc:spChg chg="mod">
          <ac:chgData name="Bahenda Yvon Dylan Ntegano" userId="7a28c545-0e2f-4568-a62f-31bed09b92c0" providerId="ADAL" clId="{0AE4C519-16AE-49B5-A88D-A57A1D6A414B}" dt="2025-07-18T15:53:20.501" v="6368" actId="20577"/>
          <ac:spMkLst>
            <pc:docMk/>
            <pc:sldMk cId="2524722137" sldId="277"/>
            <ac:spMk id="3" creationId="{CA1AC5B0-2AC1-EA64-A122-9B6F3EF001E9}"/>
          </ac:spMkLst>
        </pc:spChg>
        <pc:spChg chg="add mod">
          <ac:chgData name="Bahenda Yvon Dylan Ntegano" userId="7a28c545-0e2f-4568-a62f-31bed09b92c0" providerId="ADAL" clId="{0AE4C519-16AE-49B5-A88D-A57A1D6A414B}" dt="2025-07-19T22:33:47.645" v="7566" actId="12"/>
          <ac:spMkLst>
            <pc:docMk/>
            <pc:sldMk cId="2524722137" sldId="277"/>
            <ac:spMk id="7" creationId="{BA29DEE8-233B-15B1-F59A-7CB2DF2CE092}"/>
          </ac:spMkLst>
        </pc:spChg>
        <pc:spChg chg="add del mod">
          <ac:chgData name="Bahenda Yvon Dylan Ntegano" userId="7a28c545-0e2f-4568-a62f-31bed09b92c0" providerId="ADAL" clId="{0AE4C519-16AE-49B5-A88D-A57A1D6A414B}" dt="2025-07-18T15:42:52.309" v="6132" actId="478"/>
          <ac:spMkLst>
            <pc:docMk/>
            <pc:sldMk cId="2524722137" sldId="277"/>
            <ac:spMk id="8" creationId="{3F57A737-56F0-0899-E6F0-EA113C5FF475}"/>
          </ac:spMkLst>
        </pc:spChg>
        <pc:graphicFrameChg chg="add del mod">
          <ac:chgData name="Bahenda Yvon Dylan Ntegano" userId="7a28c545-0e2f-4568-a62f-31bed09b92c0" providerId="ADAL" clId="{0AE4C519-16AE-49B5-A88D-A57A1D6A414B}" dt="2025-07-18T15:27:28.165" v="5963" actId="478"/>
          <ac:graphicFrameMkLst>
            <pc:docMk/>
            <pc:sldMk cId="2524722137" sldId="277"/>
            <ac:graphicFrameMk id="5" creationId="{20BFC9E7-9285-C29A-4106-DAE1FDDCE964}"/>
          </ac:graphicFrameMkLst>
        </pc:graphicFrameChg>
        <pc:graphicFrameChg chg="add del mod">
          <ac:chgData name="Bahenda Yvon Dylan Ntegano" userId="7a28c545-0e2f-4568-a62f-31bed09b92c0" providerId="ADAL" clId="{0AE4C519-16AE-49B5-A88D-A57A1D6A414B}" dt="2025-07-19T22:28:28.713" v="7548" actId="478"/>
          <ac:graphicFrameMkLst>
            <pc:docMk/>
            <pc:sldMk cId="2524722137" sldId="277"/>
            <ac:graphicFrameMk id="6" creationId="{6382257D-7F28-EDDF-3CE1-10538956B6D0}"/>
          </ac:graphicFrameMkLst>
        </pc:graphicFrameChg>
        <pc:picChg chg="add del mod">
          <ac:chgData name="Bahenda Yvon Dylan Ntegano" userId="7a28c545-0e2f-4568-a62f-31bed09b92c0" providerId="ADAL" clId="{0AE4C519-16AE-49B5-A88D-A57A1D6A414B}" dt="2025-07-19T22:28:33.748" v="7550" actId="478"/>
          <ac:picMkLst>
            <pc:docMk/>
            <pc:sldMk cId="2524722137" sldId="277"/>
            <ac:picMk id="5" creationId="{1F0FC8FA-A0DF-50F4-2793-BFCBE3EA1DF7}"/>
          </ac:picMkLst>
        </pc:picChg>
        <pc:picChg chg="add del mod">
          <ac:chgData name="Bahenda Yvon Dylan Ntegano" userId="7a28c545-0e2f-4568-a62f-31bed09b92c0" providerId="ADAL" clId="{0AE4C519-16AE-49B5-A88D-A57A1D6A414B}" dt="2025-07-18T16:05:57.339" v="6389" actId="478"/>
          <ac:picMkLst>
            <pc:docMk/>
            <pc:sldMk cId="2524722137" sldId="277"/>
            <ac:picMk id="6" creationId="{BB11D522-C6CE-B47A-2A63-0D9E07BF3D55}"/>
          </ac:picMkLst>
        </pc:picChg>
        <pc:picChg chg="add del mod">
          <ac:chgData name="Bahenda Yvon Dylan Ntegano" userId="7a28c545-0e2f-4568-a62f-31bed09b92c0" providerId="ADAL" clId="{0AE4C519-16AE-49B5-A88D-A57A1D6A414B}" dt="2025-07-19T22:30:24.221" v="7554" actId="478"/>
          <ac:picMkLst>
            <pc:docMk/>
            <pc:sldMk cId="2524722137" sldId="277"/>
            <ac:picMk id="8" creationId="{D671F2A5-A64D-1216-6378-82AC5A25CE79}"/>
          </ac:picMkLst>
        </pc:picChg>
        <pc:picChg chg="add del mod">
          <ac:chgData name="Bahenda Yvon Dylan Ntegano" userId="7a28c545-0e2f-4568-a62f-31bed09b92c0" providerId="ADAL" clId="{0AE4C519-16AE-49B5-A88D-A57A1D6A414B}" dt="2025-07-18T16:11:07.553" v="6398" actId="478"/>
          <ac:picMkLst>
            <pc:docMk/>
            <pc:sldMk cId="2524722137" sldId="277"/>
            <ac:picMk id="9" creationId="{3CF98106-BA7B-1DEA-ED75-FB3E02700F78}"/>
          </ac:picMkLst>
        </pc:picChg>
        <pc:picChg chg="add mod">
          <ac:chgData name="Bahenda Yvon Dylan Ntegano" userId="7a28c545-0e2f-4568-a62f-31bed09b92c0" providerId="ADAL" clId="{0AE4C519-16AE-49B5-A88D-A57A1D6A414B}" dt="2025-07-19T22:30:36.722" v="7556" actId="1076"/>
          <ac:picMkLst>
            <pc:docMk/>
            <pc:sldMk cId="2524722137" sldId="277"/>
            <ac:picMk id="9" creationId="{956FB6AE-50F5-C9D0-5F25-0D542CD37AC0}"/>
          </ac:picMkLst>
        </pc:picChg>
        <pc:picChg chg="add del mod">
          <ac:chgData name="Bahenda Yvon Dylan Ntegano" userId="7a28c545-0e2f-4568-a62f-31bed09b92c0" providerId="ADAL" clId="{0AE4C519-16AE-49B5-A88D-A57A1D6A414B}" dt="2025-07-18T16:11:40.672" v="6401" actId="478"/>
          <ac:picMkLst>
            <pc:docMk/>
            <pc:sldMk cId="2524722137" sldId="277"/>
            <ac:picMk id="10" creationId="{EFDE2C6C-87DA-7D19-20D0-B0641D88EFD5}"/>
          </ac:picMkLst>
        </pc:picChg>
        <pc:picChg chg="add del mod">
          <ac:chgData name="Bahenda Yvon Dylan Ntegano" userId="7a28c545-0e2f-4568-a62f-31bed09b92c0" providerId="ADAL" clId="{0AE4C519-16AE-49B5-A88D-A57A1D6A414B}" dt="2025-07-18T16:12:15.360" v="6404" actId="478"/>
          <ac:picMkLst>
            <pc:docMk/>
            <pc:sldMk cId="2524722137" sldId="277"/>
            <ac:picMk id="11" creationId="{A4873C69-1455-4ED2-E9E8-A9B8AD1313E6}"/>
          </ac:picMkLst>
        </pc:picChg>
        <pc:picChg chg="add del mod">
          <ac:chgData name="Bahenda Yvon Dylan Ntegano" userId="7a28c545-0e2f-4568-a62f-31bed09b92c0" providerId="ADAL" clId="{0AE4C519-16AE-49B5-A88D-A57A1D6A414B}" dt="2025-07-18T20:55:00.033" v="6414" actId="478"/>
          <ac:picMkLst>
            <pc:docMk/>
            <pc:sldMk cId="2524722137" sldId="277"/>
            <ac:picMk id="12" creationId="{E39D8344-7BB9-76F0-E1CB-F507CA1AB408}"/>
          </ac:picMkLst>
        </pc:picChg>
        <pc:picChg chg="add del mod">
          <ac:chgData name="Bahenda Yvon Dylan Ntegano" userId="7a28c545-0e2f-4568-a62f-31bed09b92c0" providerId="ADAL" clId="{0AE4C519-16AE-49B5-A88D-A57A1D6A414B}" dt="2025-07-19T22:23:45.352" v="7544" actId="478"/>
          <ac:picMkLst>
            <pc:docMk/>
            <pc:sldMk cId="2524722137" sldId="277"/>
            <ac:picMk id="13" creationId="{062A55E0-9EB4-21C9-68AC-17142B569DA1}"/>
          </ac:picMkLst>
        </pc:picChg>
        <pc:picChg chg="add mod">
          <ac:chgData name="Bahenda Yvon Dylan Ntegano" userId="7a28c545-0e2f-4568-a62f-31bed09b92c0" providerId="ADAL" clId="{0AE4C519-16AE-49B5-A88D-A57A1D6A414B}" dt="2025-07-18T22:15:26.771" v="6665" actId="29295"/>
          <ac:picMkLst>
            <pc:docMk/>
            <pc:sldMk cId="2524722137" sldId="277"/>
            <ac:picMk id="14" creationId="{39299B99-8E57-A77C-66E3-7940B3E9413A}"/>
          </ac:picMkLst>
        </pc:picChg>
      </pc:sldChg>
      <pc:sldChg chg="addSp modSp new mod ord modTransition modAnim modNotesTx">
        <pc:chgData name="Bahenda Yvon Dylan Ntegano" userId="7a28c545-0e2f-4568-a62f-31bed09b92c0" providerId="ADAL" clId="{0AE4C519-16AE-49B5-A88D-A57A1D6A414B}" dt="2025-07-20T16:01:43.751" v="7669"/>
        <pc:sldMkLst>
          <pc:docMk/>
          <pc:sldMk cId="877608661" sldId="278"/>
        </pc:sldMkLst>
        <pc:spChg chg="mod">
          <ac:chgData name="Bahenda Yvon Dylan Ntegano" userId="7a28c545-0e2f-4568-a62f-31bed09b92c0" providerId="ADAL" clId="{0AE4C519-16AE-49B5-A88D-A57A1D6A414B}" dt="2025-07-15T22:20:09.092" v="923" actId="20577"/>
          <ac:spMkLst>
            <pc:docMk/>
            <pc:sldMk cId="877608661" sldId="278"/>
            <ac:spMk id="2" creationId="{D23C5606-1107-D356-8AE7-21BF4E59767C}"/>
          </ac:spMkLst>
        </pc:spChg>
        <pc:spChg chg="mod">
          <ac:chgData name="Bahenda Yvon Dylan Ntegano" userId="7a28c545-0e2f-4568-a62f-31bed09b92c0" providerId="ADAL" clId="{0AE4C519-16AE-49B5-A88D-A57A1D6A414B}" dt="2025-07-18T21:57:28.190" v="6604" actId="14100"/>
          <ac:spMkLst>
            <pc:docMk/>
            <pc:sldMk cId="877608661" sldId="278"/>
            <ac:spMk id="3" creationId="{5A174D68-F491-D6AE-CEEB-CFB9392D61E2}"/>
          </ac:spMkLst>
        </pc:spChg>
        <pc:picChg chg="add mod">
          <ac:chgData name="Bahenda Yvon Dylan Ntegano" userId="7a28c545-0e2f-4568-a62f-31bed09b92c0" providerId="ADAL" clId="{0AE4C519-16AE-49B5-A88D-A57A1D6A414B}" dt="2025-07-18T22:15:36.258" v="6666" actId="29295"/>
          <ac:picMkLst>
            <pc:docMk/>
            <pc:sldMk cId="877608661" sldId="278"/>
            <ac:picMk id="5" creationId="{9C24DC96-B32F-9EAD-4F44-592BBFDD3C58}"/>
          </ac:picMkLst>
        </pc:picChg>
      </pc:sldChg>
      <pc:sldChg chg="addSp modSp new mod ord modTransition modAnim modNotesTx">
        <pc:chgData name="Bahenda Yvon Dylan Ntegano" userId="7a28c545-0e2f-4568-a62f-31bed09b92c0" providerId="ADAL" clId="{0AE4C519-16AE-49B5-A88D-A57A1D6A414B}" dt="2025-07-21T22:55:55.897" v="8777"/>
        <pc:sldMkLst>
          <pc:docMk/>
          <pc:sldMk cId="1799733046" sldId="279"/>
        </pc:sldMkLst>
        <pc:spChg chg="mod">
          <ac:chgData name="Bahenda Yvon Dylan Ntegano" userId="7a28c545-0e2f-4568-a62f-31bed09b92c0" providerId="ADAL" clId="{0AE4C519-16AE-49B5-A88D-A57A1D6A414B}" dt="2025-07-15T22:21:56.334" v="935" actId="20577"/>
          <ac:spMkLst>
            <pc:docMk/>
            <pc:sldMk cId="1799733046" sldId="279"/>
            <ac:spMk id="2" creationId="{4A3A0FC4-1FFB-7865-9FDA-CFF5BF1E9DAD}"/>
          </ac:spMkLst>
        </pc:spChg>
        <pc:spChg chg="mod">
          <ac:chgData name="Bahenda Yvon Dylan Ntegano" userId="7a28c545-0e2f-4568-a62f-31bed09b92c0" providerId="ADAL" clId="{0AE4C519-16AE-49B5-A88D-A57A1D6A414B}" dt="2025-07-20T16:07:40.419" v="7712" actId="20577"/>
          <ac:spMkLst>
            <pc:docMk/>
            <pc:sldMk cId="1799733046" sldId="279"/>
            <ac:spMk id="3" creationId="{BD2ACA02-E5B9-04E4-A9E6-708C78B70362}"/>
          </ac:spMkLst>
        </pc:spChg>
        <pc:picChg chg="add mod">
          <ac:chgData name="Bahenda Yvon Dylan Ntegano" userId="7a28c545-0e2f-4568-a62f-31bed09b92c0" providerId="ADAL" clId="{0AE4C519-16AE-49B5-A88D-A57A1D6A414B}" dt="2025-07-18T22:15:56.738" v="6668" actId="29295"/>
          <ac:picMkLst>
            <pc:docMk/>
            <pc:sldMk cId="1799733046" sldId="279"/>
            <ac:picMk id="5" creationId="{8DBECDF6-B6BF-F739-E695-2AB45162E8BC}"/>
          </ac:picMkLst>
        </pc:picChg>
      </pc:sldChg>
      <pc:sldChg chg="addSp modSp new mod ord modTransition modAnim modNotesTx">
        <pc:chgData name="Bahenda Yvon Dylan Ntegano" userId="7a28c545-0e2f-4568-a62f-31bed09b92c0" providerId="ADAL" clId="{0AE4C519-16AE-49B5-A88D-A57A1D6A414B}" dt="2025-07-20T19:43:29.331" v="7730"/>
        <pc:sldMkLst>
          <pc:docMk/>
          <pc:sldMk cId="2134883781" sldId="280"/>
        </pc:sldMkLst>
        <pc:spChg chg="mod">
          <ac:chgData name="Bahenda Yvon Dylan Ntegano" userId="7a28c545-0e2f-4568-a62f-31bed09b92c0" providerId="ADAL" clId="{0AE4C519-16AE-49B5-A88D-A57A1D6A414B}" dt="2025-07-15T22:23:03.742" v="968" actId="20577"/>
          <ac:spMkLst>
            <pc:docMk/>
            <pc:sldMk cId="2134883781" sldId="280"/>
            <ac:spMk id="2" creationId="{F3A39DC9-9B60-824F-3F10-36D801A62BEE}"/>
          </ac:spMkLst>
        </pc:spChg>
        <pc:spChg chg="mod">
          <ac:chgData name="Bahenda Yvon Dylan Ntegano" userId="7a28c545-0e2f-4568-a62f-31bed09b92c0" providerId="ADAL" clId="{0AE4C519-16AE-49B5-A88D-A57A1D6A414B}" dt="2025-07-19T20:19:16.405" v="7516" actId="113"/>
          <ac:spMkLst>
            <pc:docMk/>
            <pc:sldMk cId="2134883781" sldId="280"/>
            <ac:spMk id="3" creationId="{619D817A-5E7C-AE50-4240-2D63ED0D368F}"/>
          </ac:spMkLst>
        </pc:spChg>
        <pc:spChg chg="add mod">
          <ac:chgData name="Bahenda Yvon Dylan Ntegano" userId="7a28c545-0e2f-4568-a62f-31bed09b92c0" providerId="ADAL" clId="{0AE4C519-16AE-49B5-A88D-A57A1D6A414B}" dt="2025-07-18T00:17:03.972" v="5065" actId="207"/>
          <ac:spMkLst>
            <pc:docMk/>
            <pc:sldMk cId="2134883781" sldId="280"/>
            <ac:spMk id="5" creationId="{CA718154-3311-81DD-2696-4430B1456FDF}"/>
          </ac:spMkLst>
        </pc:spChg>
        <pc:picChg chg="add mod">
          <ac:chgData name="Bahenda Yvon Dylan Ntegano" userId="7a28c545-0e2f-4568-a62f-31bed09b92c0" providerId="ADAL" clId="{0AE4C519-16AE-49B5-A88D-A57A1D6A414B}" dt="2025-07-18T22:15:47.589" v="6667" actId="29295"/>
          <ac:picMkLst>
            <pc:docMk/>
            <pc:sldMk cId="2134883781" sldId="280"/>
            <ac:picMk id="6" creationId="{97DBA275-C41B-DF74-7083-1686A979A228}"/>
          </ac:picMkLst>
        </pc:picChg>
      </pc:sldChg>
      <pc:sldChg chg="addSp modSp new mod ord modTransition modAnim modNotesTx">
        <pc:chgData name="Bahenda Yvon Dylan Ntegano" userId="7a28c545-0e2f-4568-a62f-31bed09b92c0" providerId="ADAL" clId="{0AE4C519-16AE-49B5-A88D-A57A1D6A414B}" dt="2025-07-20T22:53:25.164" v="8194" actId="207"/>
        <pc:sldMkLst>
          <pc:docMk/>
          <pc:sldMk cId="3761165541" sldId="281"/>
        </pc:sldMkLst>
        <pc:spChg chg="mod">
          <ac:chgData name="Bahenda Yvon Dylan Ntegano" userId="7a28c545-0e2f-4568-a62f-31bed09b92c0" providerId="ADAL" clId="{0AE4C519-16AE-49B5-A88D-A57A1D6A414B}" dt="2025-07-15T22:25:27.086" v="1036" actId="20577"/>
          <ac:spMkLst>
            <pc:docMk/>
            <pc:sldMk cId="3761165541" sldId="281"/>
            <ac:spMk id="2" creationId="{17652CEC-08E2-ABDC-887C-09B4C6166CAF}"/>
          </ac:spMkLst>
        </pc:spChg>
        <pc:spChg chg="mod">
          <ac:chgData name="Bahenda Yvon Dylan Ntegano" userId="7a28c545-0e2f-4568-a62f-31bed09b92c0" providerId="ADAL" clId="{0AE4C519-16AE-49B5-A88D-A57A1D6A414B}" dt="2025-07-18T21:57:11.843" v="6603" actId="14100"/>
          <ac:spMkLst>
            <pc:docMk/>
            <pc:sldMk cId="3761165541" sldId="281"/>
            <ac:spMk id="3" creationId="{37F3B1B6-3251-F783-82AD-72D295C9E6C3}"/>
          </ac:spMkLst>
        </pc:spChg>
        <pc:spChg chg="add mod">
          <ac:chgData name="Bahenda Yvon Dylan Ntegano" userId="7a28c545-0e2f-4568-a62f-31bed09b92c0" providerId="ADAL" clId="{0AE4C519-16AE-49B5-A88D-A57A1D6A414B}" dt="2025-07-15T22:47:41.087" v="1407" actId="207"/>
          <ac:spMkLst>
            <pc:docMk/>
            <pc:sldMk cId="3761165541" sldId="281"/>
            <ac:spMk id="5" creationId="{974CDC35-714C-3C44-0A31-ED048AAA5047}"/>
          </ac:spMkLst>
        </pc:spChg>
        <pc:picChg chg="add mod">
          <ac:chgData name="Bahenda Yvon Dylan Ntegano" userId="7a28c545-0e2f-4568-a62f-31bed09b92c0" providerId="ADAL" clId="{0AE4C519-16AE-49B5-A88D-A57A1D6A414B}" dt="2025-07-18T22:14:26.117" v="6663" actId="29295"/>
          <ac:picMkLst>
            <pc:docMk/>
            <pc:sldMk cId="3761165541" sldId="281"/>
            <ac:picMk id="6" creationId="{0DE8BDA0-8C0D-5565-0CE6-33A9DD9B239C}"/>
          </ac:picMkLst>
        </pc:picChg>
        <pc:picChg chg="add mod">
          <ac:chgData name="Bahenda Yvon Dylan Ntegano" userId="7a28c545-0e2f-4568-a62f-31bed09b92c0" providerId="ADAL" clId="{0AE4C519-16AE-49B5-A88D-A57A1D6A414B}" dt="2025-07-20T22:53:25.164" v="8194" actId="207"/>
          <ac:picMkLst>
            <pc:docMk/>
            <pc:sldMk cId="3761165541" sldId="281"/>
            <ac:picMk id="7" creationId="{58C4C7B1-0E99-4E28-9C1B-217FA9A4E105}"/>
          </ac:picMkLst>
        </pc:picChg>
        <pc:picChg chg="add mod">
          <ac:chgData name="Bahenda Yvon Dylan Ntegano" userId="7a28c545-0e2f-4568-a62f-31bed09b92c0" providerId="ADAL" clId="{0AE4C519-16AE-49B5-A88D-A57A1D6A414B}" dt="2025-07-17T22:59:03.444" v="2542" actId="14100"/>
          <ac:picMkLst>
            <pc:docMk/>
            <pc:sldMk cId="3761165541" sldId="281"/>
            <ac:picMk id="9" creationId="{9584DE18-0A27-E591-F472-BFF51DB8D019}"/>
          </ac:picMkLst>
        </pc:picChg>
      </pc:sldChg>
      <pc:sldChg chg="addSp delSp modSp new mod modTransition modAnim modNotesTx">
        <pc:chgData name="Bahenda Yvon Dylan Ntegano" userId="7a28c545-0e2f-4568-a62f-31bed09b92c0" providerId="ADAL" clId="{0AE4C519-16AE-49B5-A88D-A57A1D6A414B}" dt="2025-07-22T23:03:39.282" v="9999" actId="20577"/>
        <pc:sldMkLst>
          <pc:docMk/>
          <pc:sldMk cId="2220083229" sldId="282"/>
        </pc:sldMkLst>
        <pc:spChg chg="mod">
          <ac:chgData name="Bahenda Yvon Dylan Ntegano" userId="7a28c545-0e2f-4568-a62f-31bed09b92c0" providerId="ADAL" clId="{0AE4C519-16AE-49B5-A88D-A57A1D6A414B}" dt="2025-07-22T16:46:11.962" v="9588" actId="20577"/>
          <ac:spMkLst>
            <pc:docMk/>
            <pc:sldMk cId="2220083229" sldId="282"/>
            <ac:spMk id="2" creationId="{22EEDDE5-CF44-45EC-BE1A-48413BB5D29E}"/>
          </ac:spMkLst>
        </pc:spChg>
        <pc:spChg chg="mod">
          <ac:chgData name="Bahenda Yvon Dylan Ntegano" userId="7a28c545-0e2f-4568-a62f-31bed09b92c0" providerId="ADAL" clId="{0AE4C519-16AE-49B5-A88D-A57A1D6A414B}" dt="2025-07-22T23:03:39.282" v="9999" actId="20577"/>
          <ac:spMkLst>
            <pc:docMk/>
            <pc:sldMk cId="2220083229" sldId="282"/>
            <ac:spMk id="3" creationId="{3BBDCFAA-0305-4F27-AA33-B232538A3E80}"/>
          </ac:spMkLst>
        </pc:spChg>
        <pc:spChg chg="add del mod">
          <ac:chgData name="Bahenda Yvon Dylan Ntegano" userId="7a28c545-0e2f-4568-a62f-31bed09b92c0" providerId="ADAL" clId="{0AE4C519-16AE-49B5-A88D-A57A1D6A414B}" dt="2025-07-15T23:02:18.346" v="1448" actId="478"/>
          <ac:spMkLst>
            <pc:docMk/>
            <pc:sldMk cId="2220083229" sldId="282"/>
            <ac:spMk id="11" creationId="{A0E81F3D-8366-693E-BD89-717561573F6F}"/>
          </ac:spMkLst>
        </pc:spChg>
        <pc:spChg chg="add mod">
          <ac:chgData name="Bahenda Yvon Dylan Ntegano" userId="7a28c545-0e2f-4568-a62f-31bed09b92c0" providerId="ADAL" clId="{0AE4C519-16AE-49B5-A88D-A57A1D6A414B}" dt="2025-07-15T23:03:21.010" v="1478" actId="1076"/>
          <ac:spMkLst>
            <pc:docMk/>
            <pc:sldMk cId="2220083229" sldId="282"/>
            <ac:spMk id="12" creationId="{2139CC12-3189-C34F-1F82-2311CE8470E4}"/>
          </ac:spMkLst>
        </pc:spChg>
        <pc:spChg chg="add mod">
          <ac:chgData name="Bahenda Yvon Dylan Ntegano" userId="7a28c545-0e2f-4568-a62f-31bed09b92c0" providerId="ADAL" clId="{0AE4C519-16AE-49B5-A88D-A57A1D6A414B}" dt="2025-07-15T23:03:11.244" v="1477" actId="1076"/>
          <ac:spMkLst>
            <pc:docMk/>
            <pc:sldMk cId="2220083229" sldId="282"/>
            <ac:spMk id="13" creationId="{EDA249C3-05D6-3E47-87E7-D0A075BE5A17}"/>
          </ac:spMkLst>
        </pc:spChg>
        <pc:picChg chg="add mod">
          <ac:chgData name="Bahenda Yvon Dylan Ntegano" userId="7a28c545-0e2f-4568-a62f-31bed09b92c0" providerId="ADAL" clId="{0AE4C519-16AE-49B5-A88D-A57A1D6A414B}" dt="2025-07-18T22:14:10.368" v="6662" actId="29295"/>
          <ac:picMkLst>
            <pc:docMk/>
            <pc:sldMk cId="2220083229" sldId="282"/>
            <ac:picMk id="5" creationId="{221E750F-DDB3-26B3-A72B-103908CF8F09}"/>
          </ac:picMkLst>
        </pc:picChg>
        <pc:picChg chg="add mod">
          <ac:chgData name="Bahenda Yvon Dylan Ntegano" userId="7a28c545-0e2f-4568-a62f-31bed09b92c0" providerId="ADAL" clId="{0AE4C519-16AE-49B5-A88D-A57A1D6A414B}" dt="2025-07-15T22:54:53.877" v="1417" actId="1076"/>
          <ac:picMkLst>
            <pc:docMk/>
            <pc:sldMk cId="2220083229" sldId="282"/>
            <ac:picMk id="6" creationId="{67113868-912C-1996-0273-6F79BBA0E9C7}"/>
          </ac:picMkLst>
        </pc:picChg>
        <pc:picChg chg="add mod">
          <ac:chgData name="Bahenda Yvon Dylan Ntegano" userId="7a28c545-0e2f-4568-a62f-31bed09b92c0" providerId="ADAL" clId="{0AE4C519-16AE-49B5-A88D-A57A1D6A414B}" dt="2025-07-18T14:18:51.568" v="5918" actId="1076"/>
          <ac:picMkLst>
            <pc:docMk/>
            <pc:sldMk cId="2220083229" sldId="282"/>
            <ac:picMk id="8" creationId="{2EF9EE0D-774A-E919-E3E9-C9C7B182F2B7}"/>
          </ac:picMkLst>
        </pc:picChg>
        <pc:cxnChg chg="add mod">
          <ac:chgData name="Bahenda Yvon Dylan Ntegano" userId="7a28c545-0e2f-4568-a62f-31bed09b92c0" providerId="ADAL" clId="{0AE4C519-16AE-49B5-A88D-A57A1D6A414B}" dt="2025-07-18T14:19:08.235" v="5920" actId="692"/>
          <ac:cxnSpMkLst>
            <pc:docMk/>
            <pc:sldMk cId="2220083229" sldId="282"/>
            <ac:cxnSpMk id="10" creationId="{406D029E-F0E2-37D1-D70A-D36A2D0511F2}"/>
          </ac:cxnSpMkLst>
        </pc:cxnChg>
      </pc:sldChg>
      <pc:sldChg chg="addSp modSp new del mod ord">
        <pc:chgData name="Bahenda Yvon Dylan Ntegano" userId="7a28c545-0e2f-4568-a62f-31bed09b92c0" providerId="ADAL" clId="{0AE4C519-16AE-49B5-A88D-A57A1D6A414B}" dt="2025-07-18T21:31:21.155" v="6431" actId="47"/>
        <pc:sldMkLst>
          <pc:docMk/>
          <pc:sldMk cId="3261146815" sldId="283"/>
        </pc:sldMkLst>
        <pc:graphicFrameChg chg="add mod modGraphic">
          <ac:chgData name="Bahenda Yvon Dylan Ntegano" userId="7a28c545-0e2f-4568-a62f-31bed09b92c0" providerId="ADAL" clId="{0AE4C519-16AE-49B5-A88D-A57A1D6A414B}" dt="2025-07-16T00:00:21.580" v="1680"/>
          <ac:graphicFrameMkLst>
            <pc:docMk/>
            <pc:sldMk cId="3261146815" sldId="283"/>
            <ac:graphicFrameMk id="5" creationId="{0F318B33-F28C-2C29-F628-C68FD5314411}"/>
          </ac:graphicFrameMkLst>
        </pc:graphicFrameChg>
      </pc:sldChg>
      <pc:sldChg chg="addSp delSp modSp new del mod ord">
        <pc:chgData name="Bahenda Yvon Dylan Ntegano" userId="7a28c545-0e2f-4568-a62f-31bed09b92c0" providerId="ADAL" clId="{0AE4C519-16AE-49B5-A88D-A57A1D6A414B}" dt="2025-07-19T22:53:48.232" v="7567" actId="47"/>
        <pc:sldMkLst>
          <pc:docMk/>
          <pc:sldMk cId="174167386" sldId="284"/>
        </pc:sldMkLst>
        <pc:graphicFrameChg chg="add mod">
          <ac:chgData name="Bahenda Yvon Dylan Ntegano" userId="7a28c545-0e2f-4568-a62f-31bed09b92c0" providerId="ADAL" clId="{0AE4C519-16AE-49B5-A88D-A57A1D6A414B}" dt="2025-07-16T12:58:15.036" v="1722"/>
          <ac:graphicFrameMkLst>
            <pc:docMk/>
            <pc:sldMk cId="174167386" sldId="284"/>
            <ac:graphicFrameMk id="5" creationId="{B04B3AF7-5A1D-A1CF-E9F2-927A8AB5FF33}"/>
          </ac:graphicFrameMkLst>
        </pc:graphicFrameChg>
        <pc:graphicFrameChg chg="add del mod">
          <ac:chgData name="Bahenda Yvon Dylan Ntegano" userId="7a28c545-0e2f-4568-a62f-31bed09b92c0" providerId="ADAL" clId="{0AE4C519-16AE-49B5-A88D-A57A1D6A414B}" dt="2025-07-16T12:58:39.435" v="1724" actId="478"/>
          <ac:graphicFrameMkLst>
            <pc:docMk/>
            <pc:sldMk cId="174167386" sldId="284"/>
            <ac:graphicFrameMk id="6" creationId="{FBDFB1F6-2E1F-EA5C-61A6-028A5C72630C}"/>
          </ac:graphicFrameMkLst>
        </pc:graphicFrameChg>
        <pc:picChg chg="add mod">
          <ac:chgData name="Bahenda Yvon Dylan Ntegano" userId="7a28c545-0e2f-4568-a62f-31bed09b92c0" providerId="ADAL" clId="{0AE4C519-16AE-49B5-A88D-A57A1D6A414B}" dt="2025-07-17T22:35:55.416" v="1736" actId="1076"/>
          <ac:picMkLst>
            <pc:docMk/>
            <pc:sldMk cId="174167386" sldId="284"/>
            <ac:picMk id="6" creationId="{AAF5C7E4-5250-01D8-E4DE-302B890B09B9}"/>
          </ac:picMkLst>
        </pc:picChg>
        <pc:picChg chg="add mod">
          <ac:chgData name="Bahenda Yvon Dylan Ntegano" userId="7a28c545-0e2f-4568-a62f-31bed09b92c0" providerId="ADAL" clId="{0AE4C519-16AE-49B5-A88D-A57A1D6A414B}" dt="2025-07-18T21:28:16.222" v="6419" actId="1076"/>
          <ac:picMkLst>
            <pc:docMk/>
            <pc:sldMk cId="174167386" sldId="284"/>
            <ac:picMk id="8" creationId="{1020462A-5EF4-0D44-5530-0BFC5F94C139}"/>
          </ac:picMkLst>
        </pc:picChg>
        <pc:picChg chg="add mod">
          <ac:chgData name="Bahenda Yvon Dylan Ntegano" userId="7a28c545-0e2f-4568-a62f-31bed09b92c0" providerId="ADAL" clId="{0AE4C519-16AE-49B5-A88D-A57A1D6A414B}" dt="2025-07-17T22:35:57.067" v="1737" actId="1076"/>
          <ac:picMkLst>
            <pc:docMk/>
            <pc:sldMk cId="174167386" sldId="284"/>
            <ac:picMk id="9" creationId="{D5D417EC-48BF-FDDB-CC72-AB20ADD7C28E}"/>
          </ac:picMkLst>
        </pc:picChg>
        <pc:picChg chg="add mod">
          <ac:chgData name="Bahenda Yvon Dylan Ntegano" userId="7a28c545-0e2f-4568-a62f-31bed09b92c0" providerId="ADAL" clId="{0AE4C519-16AE-49B5-A88D-A57A1D6A414B}" dt="2025-07-17T22:35:17.809" v="1726"/>
          <ac:picMkLst>
            <pc:docMk/>
            <pc:sldMk cId="174167386" sldId="284"/>
            <ac:picMk id="10" creationId="{CF0BD2F3-FD5F-5076-6438-47549222B5F7}"/>
          </ac:picMkLst>
        </pc:picChg>
      </pc:sldChg>
      <pc:sldChg chg="addSp delSp modSp new del mod setBg modClrScheme chgLayout">
        <pc:chgData name="Bahenda Yvon Dylan Ntegano" userId="7a28c545-0e2f-4568-a62f-31bed09b92c0" providerId="ADAL" clId="{0AE4C519-16AE-49B5-A88D-A57A1D6A414B}" dt="2025-07-19T17:54:01.314" v="6919" actId="47"/>
        <pc:sldMkLst>
          <pc:docMk/>
          <pc:sldMk cId="665045638" sldId="285"/>
        </pc:sldMkLst>
        <pc:spChg chg="mod">
          <ac:chgData name="Bahenda Yvon Dylan Ntegano" userId="7a28c545-0e2f-4568-a62f-31bed09b92c0" providerId="ADAL" clId="{0AE4C519-16AE-49B5-A88D-A57A1D6A414B}" dt="2025-07-19T17:53:47.055" v="6914" actId="20577"/>
          <ac:spMkLst>
            <pc:docMk/>
            <pc:sldMk cId="665045638" sldId="285"/>
            <ac:spMk id="2" creationId="{FAEA7E8D-F77C-0796-E1AE-3E46D610F960}"/>
          </ac:spMkLst>
        </pc:spChg>
        <pc:spChg chg="del mod">
          <ac:chgData name="Bahenda Yvon Dylan Ntegano" userId="7a28c545-0e2f-4568-a62f-31bed09b92c0" providerId="ADAL" clId="{0AE4C519-16AE-49B5-A88D-A57A1D6A414B}" dt="2025-07-19T17:03:35.247" v="6753" actId="26606"/>
          <ac:spMkLst>
            <pc:docMk/>
            <pc:sldMk cId="665045638" sldId="285"/>
            <ac:spMk id="3" creationId="{B9DD1485-6D7D-A627-B59C-0CCF6A0C4FC9}"/>
          </ac:spMkLst>
        </pc:spChg>
        <pc:spChg chg="mod">
          <ac:chgData name="Bahenda Yvon Dylan Ntegano" userId="7a28c545-0e2f-4568-a62f-31bed09b92c0" providerId="ADAL" clId="{0AE4C519-16AE-49B5-A88D-A57A1D6A414B}" dt="2025-07-19T17:03:35.247" v="6753" actId="26606"/>
          <ac:spMkLst>
            <pc:docMk/>
            <pc:sldMk cId="665045638" sldId="285"/>
            <ac:spMk id="4" creationId="{12BB447D-0A78-127B-2A18-C36FC702C467}"/>
          </ac:spMkLst>
        </pc:spChg>
        <pc:spChg chg="add del mod">
          <ac:chgData name="Bahenda Yvon Dylan Ntegano" userId="7a28c545-0e2f-4568-a62f-31bed09b92c0" providerId="ADAL" clId="{0AE4C519-16AE-49B5-A88D-A57A1D6A414B}" dt="2025-07-19T17:03:19.482" v="6752" actId="478"/>
          <ac:spMkLst>
            <pc:docMk/>
            <pc:sldMk cId="665045638" sldId="285"/>
            <ac:spMk id="5" creationId="{5EABBC66-8A94-640B-7835-E4E53379728A}"/>
          </ac:spMkLst>
        </pc:spChg>
        <pc:graphicFrameChg chg="add del mod modGraphic">
          <ac:chgData name="Bahenda Yvon Dylan Ntegano" userId="7a28c545-0e2f-4568-a62f-31bed09b92c0" providerId="ADAL" clId="{0AE4C519-16AE-49B5-A88D-A57A1D6A414B}" dt="2025-07-19T17:53:50.069" v="6915" actId="478"/>
          <ac:graphicFrameMkLst>
            <pc:docMk/>
            <pc:sldMk cId="665045638" sldId="285"/>
            <ac:graphicFrameMk id="6" creationId="{82906480-19B4-1DDD-8648-B681E643FB47}"/>
          </ac:graphicFrameMkLst>
        </pc:graphicFrameChg>
      </pc:sldChg>
      <pc:sldChg chg="addSp delSp modSp new del mod">
        <pc:chgData name="Bahenda Yvon Dylan Ntegano" userId="7a28c545-0e2f-4568-a62f-31bed09b92c0" providerId="ADAL" clId="{0AE4C519-16AE-49B5-A88D-A57A1D6A414B}" dt="2025-07-18T15:53:26.768" v="6369" actId="47"/>
        <pc:sldMkLst>
          <pc:docMk/>
          <pc:sldMk cId="2814150279" sldId="285"/>
        </pc:sldMkLst>
        <pc:graphicFrameChg chg="add del mod modGraphic">
          <ac:chgData name="Bahenda Yvon Dylan Ntegano" userId="7a28c545-0e2f-4568-a62f-31bed09b92c0" providerId="ADAL" clId="{0AE4C519-16AE-49B5-A88D-A57A1D6A414B}" dt="2025-07-18T15:26:49.107" v="5961" actId="478"/>
          <ac:graphicFrameMkLst>
            <pc:docMk/>
            <pc:sldMk cId="2814150279" sldId="285"/>
            <ac:graphicFrameMk id="5" creationId="{F1521CFF-5088-26E5-7456-34893D5F5B34}"/>
          </ac:graphicFrameMkLst>
        </pc:graphicFrameChg>
        <pc:picChg chg="add del mod">
          <ac:chgData name="Bahenda Yvon Dylan Ntegano" userId="7a28c545-0e2f-4568-a62f-31bed09b92c0" providerId="ADAL" clId="{0AE4C519-16AE-49B5-A88D-A57A1D6A414B}" dt="2025-07-18T13:53:30.616" v="5879" actId="478"/>
          <ac:picMkLst>
            <pc:docMk/>
            <pc:sldMk cId="2814150279" sldId="285"/>
            <ac:picMk id="3" creationId="{92594AC6-E31A-A844-7500-8BA3D465A8C1}"/>
          </ac:picMkLst>
        </pc:picChg>
        <pc:picChg chg="add del mod">
          <ac:chgData name="Bahenda Yvon Dylan Ntegano" userId="7a28c545-0e2f-4568-a62f-31bed09b92c0" providerId="ADAL" clId="{0AE4C519-16AE-49B5-A88D-A57A1D6A414B}" dt="2025-07-18T14:02:17.015" v="5882" actId="478"/>
          <ac:picMkLst>
            <pc:docMk/>
            <pc:sldMk cId="2814150279" sldId="285"/>
            <ac:picMk id="4" creationId="{C8229AE5-6707-0AB6-2462-727D0CAA05DB}"/>
          </ac:picMkLst>
        </pc:picChg>
      </pc:sldChg>
      <pc:sldChg chg="addSp delSp modSp new del mod">
        <pc:chgData name="Bahenda Yvon Dylan Ntegano" userId="7a28c545-0e2f-4568-a62f-31bed09b92c0" providerId="ADAL" clId="{0AE4C519-16AE-49B5-A88D-A57A1D6A414B}" dt="2025-07-18T21:43:06.954" v="6463" actId="27022"/>
        <pc:sldMkLst>
          <pc:docMk/>
          <pc:sldMk cId="1188362974" sldId="286"/>
        </pc:sldMkLst>
        <pc:graphicFrameChg chg="add del modGraphic">
          <ac:chgData name="Bahenda Yvon Dylan Ntegano" userId="7a28c545-0e2f-4568-a62f-31bed09b92c0" providerId="ADAL" clId="{0AE4C519-16AE-49B5-A88D-A57A1D6A414B}" dt="2025-07-18T21:43:06.954" v="6463" actId="27022"/>
          <ac:graphicFrameMkLst>
            <pc:docMk/>
            <pc:sldMk cId="1188362974" sldId="286"/>
            <ac:graphicFrameMk id="5" creationId="{66A4A948-6DC7-E652-561F-90FED862D1F5}"/>
          </ac:graphicFrameMkLst>
        </pc:graphicFrameChg>
      </pc:sldChg>
      <pc:sldChg chg="addSp delSp modSp new del mod ord">
        <pc:chgData name="Bahenda Yvon Dylan Ntegano" userId="7a28c545-0e2f-4568-a62f-31bed09b92c0" providerId="ADAL" clId="{0AE4C519-16AE-49B5-A88D-A57A1D6A414B}" dt="2025-07-19T18:08:45.662" v="7336" actId="47"/>
        <pc:sldMkLst>
          <pc:docMk/>
          <pc:sldMk cId="2327584186" sldId="286"/>
        </pc:sldMkLst>
        <pc:spChg chg="mod">
          <ac:chgData name="Bahenda Yvon Dylan Ntegano" userId="7a28c545-0e2f-4568-a62f-31bed09b92c0" providerId="ADAL" clId="{0AE4C519-16AE-49B5-A88D-A57A1D6A414B}" dt="2025-07-19T17:59:50.158" v="7261" actId="255"/>
          <ac:spMkLst>
            <pc:docMk/>
            <pc:sldMk cId="2327584186" sldId="286"/>
            <ac:spMk id="2" creationId="{4EB278B9-D46A-13BA-06F8-F7CCF5AC9B3E}"/>
          </ac:spMkLst>
        </pc:spChg>
        <pc:spChg chg="mod">
          <ac:chgData name="Bahenda Yvon Dylan Ntegano" userId="7a28c545-0e2f-4568-a62f-31bed09b92c0" providerId="ADAL" clId="{0AE4C519-16AE-49B5-A88D-A57A1D6A414B}" dt="2025-07-19T18:05:23.873" v="7307" actId="21"/>
          <ac:spMkLst>
            <pc:docMk/>
            <pc:sldMk cId="2327584186" sldId="286"/>
            <ac:spMk id="3" creationId="{D7008A7C-FF91-10A8-ED11-FEA076F1F2F9}"/>
          </ac:spMkLst>
        </pc:spChg>
        <pc:spChg chg="add mod">
          <ac:chgData name="Bahenda Yvon Dylan Ntegano" userId="7a28c545-0e2f-4568-a62f-31bed09b92c0" providerId="ADAL" clId="{0AE4C519-16AE-49B5-A88D-A57A1D6A414B}" dt="2025-07-19T18:05:25.444" v="7308"/>
          <ac:spMkLst>
            <pc:docMk/>
            <pc:sldMk cId="2327584186" sldId="286"/>
            <ac:spMk id="7" creationId="{03AF1F6D-6632-0FCB-18CC-8630FBAF40FC}"/>
          </ac:spMkLst>
        </pc:spChg>
        <pc:graphicFrameChg chg="add del modGraphic">
          <ac:chgData name="Bahenda Yvon Dylan Ntegano" userId="7a28c545-0e2f-4568-a62f-31bed09b92c0" providerId="ADAL" clId="{0AE4C519-16AE-49B5-A88D-A57A1D6A414B}" dt="2025-07-19T17:59:09.688" v="7256" actId="478"/>
          <ac:graphicFrameMkLst>
            <pc:docMk/>
            <pc:sldMk cId="2327584186" sldId="286"/>
            <ac:graphicFrameMk id="6" creationId="{A378814A-E6ED-FE51-D992-91B9577B858E}"/>
          </ac:graphicFrameMkLst>
        </pc:graphicFrameChg>
      </pc:sldChg>
      <pc:sldChg chg="modSp new mod ord modTransition modAnim">
        <pc:chgData name="Bahenda Yvon Dylan Ntegano" userId="7a28c545-0e2f-4568-a62f-31bed09b92c0" providerId="ADAL" clId="{0AE4C519-16AE-49B5-A88D-A57A1D6A414B}" dt="2025-07-20T19:33:07.375" v="7723" actId="207"/>
        <pc:sldMkLst>
          <pc:docMk/>
          <pc:sldMk cId="433632796" sldId="287"/>
        </pc:sldMkLst>
        <pc:spChg chg="mod">
          <ac:chgData name="Bahenda Yvon Dylan Ntegano" userId="7a28c545-0e2f-4568-a62f-31bed09b92c0" providerId="ADAL" clId="{0AE4C519-16AE-49B5-A88D-A57A1D6A414B}" dt="2025-07-19T18:05:58.203" v="7313" actId="255"/>
          <ac:spMkLst>
            <pc:docMk/>
            <pc:sldMk cId="433632796" sldId="287"/>
            <ac:spMk id="2" creationId="{E7C8F9D7-1957-4B68-C712-2CD101CF254B}"/>
          </ac:spMkLst>
        </pc:spChg>
        <pc:spChg chg="mod">
          <ac:chgData name="Bahenda Yvon Dylan Ntegano" userId="7a28c545-0e2f-4568-a62f-31bed09b92c0" providerId="ADAL" clId="{0AE4C519-16AE-49B5-A88D-A57A1D6A414B}" dt="2025-07-20T19:33:01.794" v="7722" actId="207"/>
          <ac:spMkLst>
            <pc:docMk/>
            <pc:sldMk cId="433632796" sldId="287"/>
            <ac:spMk id="3" creationId="{F85EFC0F-03D6-D659-A9B4-D12037E85231}"/>
          </ac:spMkLst>
        </pc:spChg>
        <pc:spChg chg="mod">
          <ac:chgData name="Bahenda Yvon Dylan Ntegano" userId="7a28c545-0e2f-4568-a62f-31bed09b92c0" providerId="ADAL" clId="{0AE4C519-16AE-49B5-A88D-A57A1D6A414B}" dt="2025-07-20T19:33:07.375" v="7723" actId="207"/>
          <ac:spMkLst>
            <pc:docMk/>
            <pc:sldMk cId="433632796" sldId="287"/>
            <ac:spMk id="4" creationId="{802457BA-DB7B-F13C-B230-7FD3797197AD}"/>
          </ac:spMkLst>
        </pc:spChg>
      </pc:sldChg>
      <pc:sldChg chg="modSp new mod ord modTransition">
        <pc:chgData name="Bahenda Yvon Dylan Ntegano" userId="7a28c545-0e2f-4568-a62f-31bed09b92c0" providerId="ADAL" clId="{0AE4C519-16AE-49B5-A88D-A57A1D6A414B}" dt="2025-07-20T15:25:16.259" v="7601"/>
        <pc:sldMkLst>
          <pc:docMk/>
          <pc:sldMk cId="3169812138" sldId="288"/>
        </pc:sldMkLst>
        <pc:spChg chg="mod">
          <ac:chgData name="Bahenda Yvon Dylan Ntegano" userId="7a28c545-0e2f-4568-a62f-31bed09b92c0" providerId="ADAL" clId="{0AE4C519-16AE-49B5-A88D-A57A1D6A414B}" dt="2025-07-19T18:33:27.433" v="7479" actId="207"/>
          <ac:spMkLst>
            <pc:docMk/>
            <pc:sldMk cId="3169812138" sldId="288"/>
            <ac:spMk id="2" creationId="{35E77599-1EA5-E592-CD1F-EFDF7035A1C7}"/>
          </ac:spMkLst>
        </pc:spChg>
      </pc:sldChg>
      <pc:sldChg chg="modSp new mod ord modTransition">
        <pc:chgData name="Bahenda Yvon Dylan Ntegano" userId="7a28c545-0e2f-4568-a62f-31bed09b92c0" providerId="ADAL" clId="{0AE4C519-16AE-49B5-A88D-A57A1D6A414B}" dt="2025-07-20T15:25:20.385" v="7602"/>
        <pc:sldMkLst>
          <pc:docMk/>
          <pc:sldMk cId="894556853" sldId="289"/>
        </pc:sldMkLst>
        <pc:spChg chg="mod">
          <ac:chgData name="Bahenda Yvon Dylan Ntegano" userId="7a28c545-0e2f-4568-a62f-31bed09b92c0" providerId="ADAL" clId="{0AE4C519-16AE-49B5-A88D-A57A1D6A414B}" dt="2025-07-19T18:33:55.941" v="7480" actId="207"/>
          <ac:spMkLst>
            <pc:docMk/>
            <pc:sldMk cId="894556853" sldId="289"/>
            <ac:spMk id="2" creationId="{FCDBB16D-DA1D-960C-7996-3EFAB0998214}"/>
          </ac:spMkLst>
        </pc:spChg>
      </pc:sldChg>
      <pc:sldChg chg="modSp new mod ord modTransition">
        <pc:chgData name="Bahenda Yvon Dylan Ntegano" userId="7a28c545-0e2f-4568-a62f-31bed09b92c0" providerId="ADAL" clId="{0AE4C519-16AE-49B5-A88D-A57A1D6A414B}" dt="2025-07-20T15:25:24.036" v="7603"/>
        <pc:sldMkLst>
          <pc:docMk/>
          <pc:sldMk cId="2286432134" sldId="290"/>
        </pc:sldMkLst>
        <pc:spChg chg="mod">
          <ac:chgData name="Bahenda Yvon Dylan Ntegano" userId="7a28c545-0e2f-4568-a62f-31bed09b92c0" providerId="ADAL" clId="{0AE4C519-16AE-49B5-A88D-A57A1D6A414B}" dt="2025-07-19T18:36:11.031" v="7481" actId="207"/>
          <ac:spMkLst>
            <pc:docMk/>
            <pc:sldMk cId="2286432134" sldId="290"/>
            <ac:spMk id="2" creationId="{43F69952-DAAE-CC49-B485-8962A9BF75B7}"/>
          </ac:spMkLst>
        </pc:spChg>
      </pc:sldChg>
      <pc:sldChg chg="modSp new mod ord modTransition">
        <pc:chgData name="Bahenda Yvon Dylan Ntegano" userId="7a28c545-0e2f-4568-a62f-31bed09b92c0" providerId="ADAL" clId="{0AE4C519-16AE-49B5-A88D-A57A1D6A414B}" dt="2025-07-20T15:25:29.751" v="7604"/>
        <pc:sldMkLst>
          <pc:docMk/>
          <pc:sldMk cId="1271673597" sldId="291"/>
        </pc:sldMkLst>
        <pc:spChg chg="mod">
          <ac:chgData name="Bahenda Yvon Dylan Ntegano" userId="7a28c545-0e2f-4568-a62f-31bed09b92c0" providerId="ADAL" clId="{0AE4C519-16AE-49B5-A88D-A57A1D6A414B}" dt="2025-07-19T18:36:20.560" v="7482" actId="207"/>
          <ac:spMkLst>
            <pc:docMk/>
            <pc:sldMk cId="1271673597" sldId="291"/>
            <ac:spMk id="2" creationId="{956FE4D1-4CFF-F64B-9FE5-02A257C38876}"/>
          </ac:spMkLst>
        </pc:spChg>
      </pc:sldChg>
      <pc:sldChg chg="addSp delSp modSp new del mod ord">
        <pc:chgData name="Bahenda Yvon Dylan Ntegano" userId="7a28c545-0e2f-4568-a62f-31bed09b92c0" providerId="ADAL" clId="{0AE4C519-16AE-49B5-A88D-A57A1D6A414B}" dt="2025-07-20T22:36:55.446" v="8118" actId="47"/>
        <pc:sldMkLst>
          <pc:docMk/>
          <pc:sldMk cId="2835723078" sldId="292"/>
        </pc:sldMkLst>
        <pc:picChg chg="add del mod">
          <ac:chgData name="Bahenda Yvon Dylan Ntegano" userId="7a28c545-0e2f-4568-a62f-31bed09b92c0" providerId="ADAL" clId="{0AE4C519-16AE-49B5-A88D-A57A1D6A414B}" dt="2025-07-20T22:34:35.077" v="8054" actId="21"/>
          <ac:picMkLst>
            <pc:docMk/>
            <pc:sldMk cId="2835723078" sldId="292"/>
            <ac:picMk id="5" creationId="{A5EF00C7-14CF-268C-254F-F046FBF07606}"/>
          </ac:picMkLst>
        </pc:picChg>
        <pc:picChg chg="add del mod">
          <ac:chgData name="Bahenda Yvon Dylan Ntegano" userId="7a28c545-0e2f-4568-a62f-31bed09b92c0" providerId="ADAL" clId="{0AE4C519-16AE-49B5-A88D-A57A1D6A414B}" dt="2025-07-20T22:36:23.571" v="8111" actId="21"/>
          <ac:picMkLst>
            <pc:docMk/>
            <pc:sldMk cId="2835723078" sldId="292"/>
            <ac:picMk id="7" creationId="{EB66FEE8-618E-304B-7B0F-BA323762FFEB}"/>
          </ac:picMkLst>
        </pc:picChg>
        <pc:picChg chg="add del mod">
          <ac:chgData name="Bahenda Yvon Dylan Ntegano" userId="7a28c545-0e2f-4568-a62f-31bed09b92c0" providerId="ADAL" clId="{0AE4C519-16AE-49B5-A88D-A57A1D6A414B}" dt="2025-07-20T22:35:45.405" v="8088" actId="21"/>
          <ac:picMkLst>
            <pc:docMk/>
            <pc:sldMk cId="2835723078" sldId="292"/>
            <ac:picMk id="9" creationId="{4992A7DF-B877-523D-8797-0E15EAC3B6D3}"/>
          </ac:picMkLst>
        </pc:picChg>
        <pc:picChg chg="add del mod">
          <ac:chgData name="Bahenda Yvon Dylan Ntegano" userId="7a28c545-0e2f-4568-a62f-31bed09b92c0" providerId="ADAL" clId="{0AE4C519-16AE-49B5-A88D-A57A1D6A414B}" dt="2025-07-20T22:35:17.521" v="8077" actId="21"/>
          <ac:picMkLst>
            <pc:docMk/>
            <pc:sldMk cId="2835723078" sldId="292"/>
            <ac:picMk id="11" creationId="{A867D43A-19C5-5764-9CD5-E2CEB58E9EED}"/>
          </ac:picMkLst>
        </pc:picChg>
        <pc:picChg chg="add del mod">
          <ac:chgData name="Bahenda Yvon Dylan Ntegano" userId="7a28c545-0e2f-4568-a62f-31bed09b92c0" providerId="ADAL" clId="{0AE4C519-16AE-49B5-A88D-A57A1D6A414B}" dt="2025-07-20T22:34:19.428" v="8048" actId="21"/>
          <ac:picMkLst>
            <pc:docMk/>
            <pc:sldMk cId="2835723078" sldId="292"/>
            <ac:picMk id="13" creationId="{26850E32-45BC-B9B9-1552-0C9F96FEF3F5}"/>
          </ac:picMkLst>
        </pc:picChg>
        <pc:picChg chg="add del mod">
          <ac:chgData name="Bahenda Yvon Dylan Ntegano" userId="7a28c545-0e2f-4568-a62f-31bed09b92c0" providerId="ADAL" clId="{0AE4C519-16AE-49B5-A88D-A57A1D6A414B}" dt="2025-07-20T22:33:25.790" v="8026" actId="21"/>
          <ac:picMkLst>
            <pc:docMk/>
            <pc:sldMk cId="2835723078" sldId="292"/>
            <ac:picMk id="15" creationId="{21867590-CA89-EAB3-CD2F-63720FC8F254}"/>
          </ac:picMkLst>
        </pc:picChg>
        <pc:picChg chg="add del mod">
          <ac:chgData name="Bahenda Yvon Dylan Ntegano" userId="7a28c545-0e2f-4568-a62f-31bed09b92c0" providerId="ADAL" clId="{0AE4C519-16AE-49B5-A88D-A57A1D6A414B}" dt="2025-07-20T22:32:44.149" v="8000" actId="21"/>
          <ac:picMkLst>
            <pc:docMk/>
            <pc:sldMk cId="2835723078" sldId="292"/>
            <ac:picMk id="17" creationId="{15BBE2D5-22AE-739C-D7CE-6A54A054A2E9}"/>
          </ac:picMkLst>
        </pc:picChg>
        <pc:picChg chg="add del mod">
          <ac:chgData name="Bahenda Yvon Dylan Ntegano" userId="7a28c545-0e2f-4568-a62f-31bed09b92c0" providerId="ADAL" clId="{0AE4C519-16AE-49B5-A88D-A57A1D6A414B}" dt="2025-07-20T22:30:45.276" v="7942" actId="21"/>
          <ac:picMkLst>
            <pc:docMk/>
            <pc:sldMk cId="2835723078" sldId="292"/>
            <ac:picMk id="19" creationId="{F39108DF-A962-3BB0-5ECF-36B4672F320D}"/>
          </ac:picMkLst>
        </pc:picChg>
        <pc:picChg chg="add del mod">
          <ac:chgData name="Bahenda Yvon Dylan Ntegano" userId="7a28c545-0e2f-4568-a62f-31bed09b92c0" providerId="ADAL" clId="{0AE4C519-16AE-49B5-A88D-A57A1D6A414B}" dt="2025-07-20T22:28:44.111" v="7900" actId="21"/>
          <ac:picMkLst>
            <pc:docMk/>
            <pc:sldMk cId="2835723078" sldId="292"/>
            <ac:picMk id="21" creationId="{EC9E5728-7CB2-BA88-9C6F-6C5E78743F26}"/>
          </ac:picMkLst>
        </pc:picChg>
      </pc:sldChg>
      <pc:sldChg chg="addSp delSp modSp new del mod">
        <pc:chgData name="Bahenda Yvon Dylan Ntegano" userId="7a28c545-0e2f-4568-a62f-31bed09b92c0" providerId="ADAL" clId="{0AE4C519-16AE-49B5-A88D-A57A1D6A414B}" dt="2025-07-20T22:32:33.198" v="7997" actId="47"/>
        <pc:sldMkLst>
          <pc:docMk/>
          <pc:sldMk cId="344738075" sldId="293"/>
        </pc:sldMkLst>
        <pc:spChg chg="add del mod">
          <ac:chgData name="Bahenda Yvon Dylan Ntegano" userId="7a28c545-0e2f-4568-a62f-31bed09b92c0" providerId="ADAL" clId="{0AE4C519-16AE-49B5-A88D-A57A1D6A414B}" dt="2025-07-20T22:29:53.661" v="7935" actId="1076"/>
          <ac:spMkLst>
            <pc:docMk/>
            <pc:sldMk cId="344738075" sldId="293"/>
            <ac:spMk id="2" creationId="{B808A376-E0F2-51F2-A62D-E734FBC78912}"/>
          </ac:spMkLst>
        </pc:spChg>
        <pc:picChg chg="add del mod">
          <ac:chgData name="Bahenda Yvon Dylan Ntegano" userId="7a28c545-0e2f-4568-a62f-31bed09b92c0" providerId="ADAL" clId="{0AE4C519-16AE-49B5-A88D-A57A1D6A414B}" dt="2025-07-20T22:32:15.414" v="7973" actId="21"/>
          <ac:picMkLst>
            <pc:docMk/>
            <pc:sldMk cId="344738075" sldId="293"/>
            <ac:picMk id="21" creationId="{EC9E5728-7CB2-BA88-9C6F-6C5E78743F26}"/>
          </ac:picMkLst>
        </pc:picChg>
      </pc:sldChg>
      <pc:sldChg chg="addSp delSp modSp new del mod">
        <pc:chgData name="Bahenda Yvon Dylan Ntegano" userId="7a28c545-0e2f-4568-a62f-31bed09b92c0" providerId="ADAL" clId="{0AE4C519-16AE-49B5-A88D-A57A1D6A414B}" dt="2025-07-20T22:32:10.509" v="7972" actId="47"/>
        <pc:sldMkLst>
          <pc:docMk/>
          <pc:sldMk cId="483272727" sldId="294"/>
        </pc:sldMkLst>
        <pc:spChg chg="mod">
          <ac:chgData name="Bahenda Yvon Dylan Ntegano" userId="7a28c545-0e2f-4568-a62f-31bed09b92c0" providerId="ADAL" clId="{0AE4C519-16AE-49B5-A88D-A57A1D6A414B}" dt="2025-07-20T22:30:57.783" v="7954" actId="113"/>
          <ac:spMkLst>
            <pc:docMk/>
            <pc:sldMk cId="483272727" sldId="294"/>
            <ac:spMk id="2" creationId="{5DBA23F3-4119-82B2-EEA9-641015C26BD9}"/>
          </ac:spMkLst>
        </pc:spChg>
        <pc:picChg chg="add del mod">
          <ac:chgData name="Bahenda Yvon Dylan Ntegano" userId="7a28c545-0e2f-4568-a62f-31bed09b92c0" providerId="ADAL" clId="{0AE4C519-16AE-49B5-A88D-A57A1D6A414B}" dt="2025-07-20T22:32:01.294" v="7969" actId="21"/>
          <ac:picMkLst>
            <pc:docMk/>
            <pc:sldMk cId="483272727" sldId="294"/>
            <ac:picMk id="19" creationId="{F39108DF-A962-3BB0-5ECF-36B4672F320D}"/>
          </ac:picMkLst>
        </pc:picChg>
      </pc:sldChg>
      <pc:sldChg chg="modSp new del mod">
        <pc:chgData name="Bahenda Yvon Dylan Ntegano" userId="7a28c545-0e2f-4568-a62f-31bed09b92c0" providerId="ADAL" clId="{0AE4C519-16AE-49B5-A88D-A57A1D6A414B}" dt="2025-07-20T22:31:52.827" v="7960" actId="47"/>
        <pc:sldMkLst>
          <pc:docMk/>
          <pc:sldMk cId="3554374788" sldId="295"/>
        </pc:sldMkLst>
        <pc:spChg chg="mod">
          <ac:chgData name="Bahenda Yvon Dylan Ntegano" userId="7a28c545-0e2f-4568-a62f-31bed09b92c0" providerId="ADAL" clId="{0AE4C519-16AE-49B5-A88D-A57A1D6A414B}" dt="2025-07-20T22:31:14.302" v="7956" actId="1076"/>
          <ac:spMkLst>
            <pc:docMk/>
            <pc:sldMk cId="3554374788" sldId="295"/>
            <ac:spMk id="2" creationId="{4A1F344C-F293-5CE6-5B81-3FC54E17C0AD}"/>
          </ac:spMkLst>
        </pc:spChg>
      </pc:sldChg>
      <pc:sldChg chg="addSp delSp modSp new del mod ord">
        <pc:chgData name="Bahenda Yvon Dylan Ntegano" userId="7a28c545-0e2f-4568-a62f-31bed09b92c0" providerId="ADAL" clId="{0AE4C519-16AE-49B5-A88D-A57A1D6A414B}" dt="2025-07-21T22:55:49.665" v="8775" actId="47"/>
        <pc:sldMkLst>
          <pc:docMk/>
          <pc:sldMk cId="529582055" sldId="296"/>
        </pc:sldMkLst>
        <pc:spChg chg="mod">
          <ac:chgData name="Bahenda Yvon Dylan Ntegano" userId="7a28c545-0e2f-4568-a62f-31bed09b92c0" providerId="ADAL" clId="{0AE4C519-16AE-49B5-A88D-A57A1D6A414B}" dt="2025-07-20T22:46:58.565" v="8150" actId="20577"/>
          <ac:spMkLst>
            <pc:docMk/>
            <pc:sldMk cId="529582055" sldId="296"/>
            <ac:spMk id="2" creationId="{BF8B43FA-174C-98C4-B92D-021F51716528}"/>
          </ac:spMkLst>
        </pc:spChg>
        <pc:spChg chg="del mod">
          <ac:chgData name="Bahenda Yvon Dylan Ntegano" userId="7a28c545-0e2f-4568-a62f-31bed09b92c0" providerId="ADAL" clId="{0AE4C519-16AE-49B5-A88D-A57A1D6A414B}" dt="2025-07-20T22:32:37.841" v="7999" actId="478"/>
          <ac:spMkLst>
            <pc:docMk/>
            <pc:sldMk cId="529582055" sldId="296"/>
            <ac:spMk id="3" creationId="{50C25A96-50FA-30B6-D768-5E1A327EB9C6}"/>
          </ac:spMkLst>
        </pc:spChg>
        <pc:picChg chg="add mod">
          <ac:chgData name="Bahenda Yvon Dylan Ntegano" userId="7a28c545-0e2f-4568-a62f-31bed09b92c0" providerId="ADAL" clId="{0AE4C519-16AE-49B5-A88D-A57A1D6A414B}" dt="2025-07-21T22:37:32.012" v="8717"/>
          <ac:picMkLst>
            <pc:docMk/>
            <pc:sldMk cId="529582055" sldId="296"/>
            <ac:picMk id="5" creationId="{81E5B5C1-AB3D-8911-8515-A40161CFC1E1}"/>
          </ac:picMkLst>
        </pc:picChg>
        <pc:picChg chg="add mod">
          <ac:chgData name="Bahenda Yvon Dylan Ntegano" userId="7a28c545-0e2f-4568-a62f-31bed09b92c0" providerId="ADAL" clId="{0AE4C519-16AE-49B5-A88D-A57A1D6A414B}" dt="2025-07-20T22:58:22.768" v="8223" actId="14861"/>
          <ac:picMkLst>
            <pc:docMk/>
            <pc:sldMk cId="529582055" sldId="296"/>
            <ac:picMk id="19" creationId="{F39108DF-A962-3BB0-5ECF-36B4672F320D}"/>
          </ac:picMkLst>
        </pc:picChg>
        <pc:picChg chg="add mod">
          <ac:chgData name="Bahenda Yvon Dylan Ntegano" userId="7a28c545-0e2f-4568-a62f-31bed09b92c0" providerId="ADAL" clId="{0AE4C519-16AE-49B5-A88D-A57A1D6A414B}" dt="2025-07-20T22:58:28.956" v="8229" actId="14861"/>
          <ac:picMkLst>
            <pc:docMk/>
            <pc:sldMk cId="529582055" sldId="296"/>
            <ac:picMk id="21" creationId="{EC9E5728-7CB2-BA88-9C6F-6C5E78743F26}"/>
          </ac:picMkLst>
        </pc:picChg>
      </pc:sldChg>
      <pc:sldChg chg="addSp delSp modSp new del mod">
        <pc:chgData name="Bahenda Yvon Dylan Ntegano" userId="7a28c545-0e2f-4568-a62f-31bed09b92c0" providerId="ADAL" clId="{0AE4C519-16AE-49B5-A88D-A57A1D6A414B}" dt="2025-07-20T22:47:58.333" v="8164" actId="47"/>
        <pc:sldMkLst>
          <pc:docMk/>
          <pc:sldMk cId="666625712" sldId="297"/>
        </pc:sldMkLst>
        <pc:spChg chg="mod">
          <ac:chgData name="Bahenda Yvon Dylan Ntegano" userId="7a28c545-0e2f-4568-a62f-31bed09b92c0" providerId="ADAL" clId="{0AE4C519-16AE-49B5-A88D-A57A1D6A414B}" dt="2025-07-20T22:32:27.332" v="7995" actId="20577"/>
          <ac:spMkLst>
            <pc:docMk/>
            <pc:sldMk cId="666625712" sldId="297"/>
            <ac:spMk id="2" creationId="{510677CA-B9E7-BC5A-60C4-A2055E40F151}"/>
          </ac:spMkLst>
        </pc:spChg>
        <pc:spChg chg="del">
          <ac:chgData name="Bahenda Yvon Dylan Ntegano" userId="7a28c545-0e2f-4568-a62f-31bed09b92c0" providerId="ADAL" clId="{0AE4C519-16AE-49B5-A88D-A57A1D6A414B}" dt="2025-07-20T22:32:31.266" v="7996" actId="478"/>
          <ac:spMkLst>
            <pc:docMk/>
            <pc:sldMk cId="666625712" sldId="297"/>
            <ac:spMk id="3" creationId="{C47556A2-E7FA-81D2-8D5C-D07083A92EB9}"/>
          </ac:spMkLst>
        </pc:spChg>
        <pc:picChg chg="add del mod">
          <ac:chgData name="Bahenda Yvon Dylan Ntegano" userId="7a28c545-0e2f-4568-a62f-31bed09b92c0" providerId="ADAL" clId="{0AE4C519-16AE-49B5-A88D-A57A1D6A414B}" dt="2025-07-20T22:47:04.580" v="8151" actId="21"/>
          <ac:picMkLst>
            <pc:docMk/>
            <pc:sldMk cId="666625712" sldId="297"/>
            <ac:picMk id="21" creationId="{EC9E5728-7CB2-BA88-9C6F-6C5E78743F26}"/>
          </ac:picMkLst>
        </pc:picChg>
      </pc:sldChg>
      <pc:sldChg chg="addSp delSp modSp new mod ord">
        <pc:chgData name="Bahenda Yvon Dylan Ntegano" userId="7a28c545-0e2f-4568-a62f-31bed09b92c0" providerId="ADAL" clId="{0AE4C519-16AE-49B5-A88D-A57A1D6A414B}" dt="2025-07-21T23:02:36.227" v="8820" actId="1076"/>
        <pc:sldMkLst>
          <pc:docMk/>
          <pc:sldMk cId="146027863" sldId="298"/>
        </pc:sldMkLst>
        <pc:spChg chg="mod">
          <ac:chgData name="Bahenda Yvon Dylan Ntegano" userId="7a28c545-0e2f-4568-a62f-31bed09b92c0" providerId="ADAL" clId="{0AE4C519-16AE-49B5-A88D-A57A1D6A414B}" dt="2025-07-20T22:33:06.037" v="8023" actId="20577"/>
          <ac:spMkLst>
            <pc:docMk/>
            <pc:sldMk cId="146027863" sldId="298"/>
            <ac:spMk id="2" creationId="{C2301635-7735-6F75-70A3-6FA3ED54085C}"/>
          </ac:spMkLst>
        </pc:spChg>
        <pc:spChg chg="del">
          <ac:chgData name="Bahenda Yvon Dylan Ntegano" userId="7a28c545-0e2f-4568-a62f-31bed09b92c0" providerId="ADAL" clId="{0AE4C519-16AE-49B5-A88D-A57A1D6A414B}" dt="2025-07-20T22:33:08.792" v="8024" actId="478"/>
          <ac:spMkLst>
            <pc:docMk/>
            <pc:sldMk cId="146027863" sldId="298"/>
            <ac:spMk id="3" creationId="{467AD23E-9ABE-AE4F-641B-F0AD65ED85BF}"/>
          </ac:spMkLst>
        </pc:spChg>
        <pc:picChg chg="add mod">
          <ac:chgData name="Bahenda Yvon Dylan Ntegano" userId="7a28c545-0e2f-4568-a62f-31bed09b92c0" providerId="ADAL" clId="{0AE4C519-16AE-49B5-A88D-A57A1D6A414B}" dt="2025-07-21T22:56:29.782" v="8779"/>
          <ac:picMkLst>
            <pc:docMk/>
            <pc:sldMk cId="146027863" sldId="298"/>
            <ac:picMk id="3" creationId="{E9D3405F-A511-F32C-3E3B-7540E73059F8}"/>
          </ac:picMkLst>
        </pc:picChg>
        <pc:picChg chg="add del mod">
          <ac:chgData name="Bahenda Yvon Dylan Ntegano" userId="7a28c545-0e2f-4568-a62f-31bed09b92c0" providerId="ADAL" clId="{0AE4C519-16AE-49B5-A88D-A57A1D6A414B}" dt="2025-07-21T22:56:28.969" v="8778" actId="478"/>
          <ac:picMkLst>
            <pc:docMk/>
            <pc:sldMk cId="146027863" sldId="298"/>
            <ac:picMk id="5" creationId="{8EDB18A3-D04F-A298-FA26-9D84603082B8}"/>
          </ac:picMkLst>
        </pc:picChg>
        <pc:picChg chg="add mod">
          <ac:chgData name="Bahenda Yvon Dylan Ntegano" userId="7a28c545-0e2f-4568-a62f-31bed09b92c0" providerId="ADAL" clId="{0AE4C519-16AE-49B5-A88D-A57A1D6A414B}" dt="2025-07-21T23:02:36.227" v="8820" actId="1076"/>
          <ac:picMkLst>
            <pc:docMk/>
            <pc:sldMk cId="146027863" sldId="298"/>
            <ac:picMk id="17" creationId="{15BBE2D5-22AE-739C-D7CE-6A54A054A2E9}"/>
          </ac:picMkLst>
        </pc:picChg>
      </pc:sldChg>
      <pc:sldChg chg="addSp delSp modSp new mod ord">
        <pc:chgData name="Bahenda Yvon Dylan Ntegano" userId="7a28c545-0e2f-4568-a62f-31bed09b92c0" providerId="ADAL" clId="{0AE4C519-16AE-49B5-A88D-A57A1D6A414B}" dt="2025-07-21T22:57:37.982" v="8789"/>
        <pc:sldMkLst>
          <pc:docMk/>
          <pc:sldMk cId="2609153851" sldId="299"/>
        </pc:sldMkLst>
        <pc:spChg chg="mod">
          <ac:chgData name="Bahenda Yvon Dylan Ntegano" userId="7a28c545-0e2f-4568-a62f-31bed09b92c0" providerId="ADAL" clId="{0AE4C519-16AE-49B5-A88D-A57A1D6A414B}" dt="2025-07-20T22:33:44.437" v="8044" actId="20577"/>
          <ac:spMkLst>
            <pc:docMk/>
            <pc:sldMk cId="2609153851" sldId="299"/>
            <ac:spMk id="2" creationId="{6B9104D0-A3D2-509B-1C2C-19E242528128}"/>
          </ac:spMkLst>
        </pc:spChg>
        <pc:spChg chg="del">
          <ac:chgData name="Bahenda Yvon Dylan Ntegano" userId="7a28c545-0e2f-4568-a62f-31bed09b92c0" providerId="ADAL" clId="{0AE4C519-16AE-49B5-A88D-A57A1D6A414B}" dt="2025-07-20T22:35:13.439" v="8076" actId="478"/>
          <ac:spMkLst>
            <pc:docMk/>
            <pc:sldMk cId="2609153851" sldId="299"/>
            <ac:spMk id="3" creationId="{6FB77C63-0965-322E-1D31-B31C39B69861}"/>
          </ac:spMkLst>
        </pc:spChg>
        <pc:picChg chg="add mod">
          <ac:chgData name="Bahenda Yvon Dylan Ntegano" userId="7a28c545-0e2f-4568-a62f-31bed09b92c0" providerId="ADAL" clId="{0AE4C519-16AE-49B5-A88D-A57A1D6A414B}" dt="2025-07-21T22:57:37.982" v="8789"/>
          <ac:picMkLst>
            <pc:docMk/>
            <pc:sldMk cId="2609153851" sldId="299"/>
            <ac:picMk id="3" creationId="{10FC48D7-6E8B-FBD0-5274-10166E8AA135}"/>
          </ac:picMkLst>
        </pc:picChg>
        <pc:picChg chg="add del mod">
          <ac:chgData name="Bahenda Yvon Dylan Ntegano" userId="7a28c545-0e2f-4568-a62f-31bed09b92c0" providerId="ADAL" clId="{0AE4C519-16AE-49B5-A88D-A57A1D6A414B}" dt="2025-07-21T22:57:36.478" v="8788" actId="478"/>
          <ac:picMkLst>
            <pc:docMk/>
            <pc:sldMk cId="2609153851" sldId="299"/>
            <ac:picMk id="5" creationId="{C61F7FFA-0953-6419-4A0B-DD4944D31917}"/>
          </ac:picMkLst>
        </pc:picChg>
        <pc:picChg chg="add mod">
          <ac:chgData name="Bahenda Yvon Dylan Ntegano" userId="7a28c545-0e2f-4568-a62f-31bed09b92c0" providerId="ADAL" clId="{0AE4C519-16AE-49B5-A88D-A57A1D6A414B}" dt="2025-07-20T22:58:55.048" v="8258" actId="14861"/>
          <ac:picMkLst>
            <pc:docMk/>
            <pc:sldMk cId="2609153851" sldId="299"/>
            <ac:picMk id="15" creationId="{21867590-CA89-EAB3-CD2F-63720FC8F254}"/>
          </ac:picMkLst>
        </pc:picChg>
      </pc:sldChg>
      <pc:sldChg chg="addSp delSp modSp new del mod ord">
        <pc:chgData name="Bahenda Yvon Dylan Ntegano" userId="7a28c545-0e2f-4568-a62f-31bed09b92c0" providerId="ADAL" clId="{0AE4C519-16AE-49B5-A88D-A57A1D6A414B}" dt="2025-07-21T22:55:37.403" v="8773" actId="47"/>
        <pc:sldMkLst>
          <pc:docMk/>
          <pc:sldMk cId="1225331137" sldId="300"/>
        </pc:sldMkLst>
        <pc:spChg chg="mod">
          <ac:chgData name="Bahenda Yvon Dylan Ntegano" userId="7a28c545-0e2f-4568-a62f-31bed09b92c0" providerId="ADAL" clId="{0AE4C519-16AE-49B5-A88D-A57A1D6A414B}" dt="2025-07-20T22:34:57.982" v="8072" actId="20577"/>
          <ac:spMkLst>
            <pc:docMk/>
            <pc:sldMk cId="1225331137" sldId="300"/>
            <ac:spMk id="2" creationId="{CE30AD68-A3A2-51F8-2B02-0947AE00088B}"/>
          </ac:spMkLst>
        </pc:spChg>
        <pc:spChg chg="del mod">
          <ac:chgData name="Bahenda Yvon Dylan Ntegano" userId="7a28c545-0e2f-4568-a62f-31bed09b92c0" providerId="ADAL" clId="{0AE4C519-16AE-49B5-A88D-A57A1D6A414B}" dt="2025-07-20T22:35:01.438" v="8074" actId="478"/>
          <ac:spMkLst>
            <pc:docMk/>
            <pc:sldMk cId="1225331137" sldId="300"/>
            <ac:spMk id="3" creationId="{CB66D5DF-36A6-6E58-B06E-5694C169ECDA}"/>
          </ac:spMkLst>
        </pc:spChg>
        <pc:picChg chg="add mod">
          <ac:chgData name="Bahenda Yvon Dylan Ntegano" userId="7a28c545-0e2f-4568-a62f-31bed09b92c0" providerId="ADAL" clId="{0AE4C519-16AE-49B5-A88D-A57A1D6A414B}" dt="2025-07-20T22:54:05.165" v="8201" actId="14861"/>
          <ac:picMkLst>
            <pc:docMk/>
            <pc:sldMk cId="1225331137" sldId="300"/>
            <ac:picMk id="5" creationId="{A5EF00C7-14CF-268C-254F-F046FBF07606}"/>
          </ac:picMkLst>
        </pc:picChg>
        <pc:picChg chg="add mod">
          <ac:chgData name="Bahenda Yvon Dylan Ntegano" userId="7a28c545-0e2f-4568-a62f-31bed09b92c0" providerId="ADAL" clId="{0AE4C519-16AE-49B5-A88D-A57A1D6A414B}" dt="2025-07-21T22:38:38.697" v="8721"/>
          <ac:picMkLst>
            <pc:docMk/>
            <pc:sldMk cId="1225331137" sldId="300"/>
            <ac:picMk id="6" creationId="{038AF1B3-2E59-9116-F1B8-30833FC35C76}"/>
          </ac:picMkLst>
        </pc:picChg>
        <pc:picChg chg="add mod">
          <ac:chgData name="Bahenda Yvon Dylan Ntegano" userId="7a28c545-0e2f-4568-a62f-31bed09b92c0" providerId="ADAL" clId="{0AE4C519-16AE-49B5-A88D-A57A1D6A414B}" dt="2025-07-20T22:52:40.050" v="8192" actId="14861"/>
          <ac:picMkLst>
            <pc:docMk/>
            <pc:sldMk cId="1225331137" sldId="300"/>
            <ac:picMk id="13" creationId="{26850E32-45BC-B9B9-1552-0C9F96FEF3F5}"/>
          </ac:picMkLst>
        </pc:picChg>
      </pc:sldChg>
      <pc:sldChg chg="addSp delSp modSp new mod ord modClrScheme chgLayout">
        <pc:chgData name="Bahenda Yvon Dylan Ntegano" userId="7a28c545-0e2f-4568-a62f-31bed09b92c0" providerId="ADAL" clId="{0AE4C519-16AE-49B5-A88D-A57A1D6A414B}" dt="2025-07-21T22:56:38.330" v="8781"/>
        <pc:sldMkLst>
          <pc:docMk/>
          <pc:sldMk cId="2676768323" sldId="301"/>
        </pc:sldMkLst>
        <pc:spChg chg="mod">
          <ac:chgData name="Bahenda Yvon Dylan Ntegano" userId="7a28c545-0e2f-4568-a62f-31bed09b92c0" providerId="ADAL" clId="{0AE4C519-16AE-49B5-A88D-A57A1D6A414B}" dt="2025-07-21T22:37:24.639" v="8716" actId="26606"/>
          <ac:spMkLst>
            <pc:docMk/>
            <pc:sldMk cId="2676768323" sldId="301"/>
            <ac:spMk id="2" creationId="{01372F7C-A3C9-6556-9EAF-942FF8BAB01D}"/>
          </ac:spMkLst>
        </pc:spChg>
        <pc:spChg chg="del">
          <ac:chgData name="Bahenda Yvon Dylan Ntegano" userId="7a28c545-0e2f-4568-a62f-31bed09b92c0" providerId="ADAL" clId="{0AE4C519-16AE-49B5-A88D-A57A1D6A414B}" dt="2025-07-20T22:35:29.664" v="8085" actId="478"/>
          <ac:spMkLst>
            <pc:docMk/>
            <pc:sldMk cId="2676768323" sldId="301"/>
            <ac:spMk id="3" creationId="{5DD88CAE-E06B-DE50-6E93-45EBC231F3C0}"/>
          </ac:spMkLst>
        </pc:spChg>
        <pc:spChg chg="mod">
          <ac:chgData name="Bahenda Yvon Dylan Ntegano" userId="7a28c545-0e2f-4568-a62f-31bed09b92c0" providerId="ADAL" clId="{0AE4C519-16AE-49B5-A88D-A57A1D6A414B}" dt="2025-07-21T22:37:24.639" v="8716" actId="26606"/>
          <ac:spMkLst>
            <pc:docMk/>
            <pc:sldMk cId="2676768323" sldId="301"/>
            <ac:spMk id="4" creationId="{04D4B7EE-D4C4-E5C4-6DA4-0D55C407797E}"/>
          </ac:spMkLst>
        </pc:spChg>
        <pc:picChg chg="add mod">
          <ac:chgData name="Bahenda Yvon Dylan Ntegano" userId="7a28c545-0e2f-4568-a62f-31bed09b92c0" providerId="ADAL" clId="{0AE4C519-16AE-49B5-A88D-A57A1D6A414B}" dt="2025-07-21T22:56:38.330" v="8781"/>
          <ac:picMkLst>
            <pc:docMk/>
            <pc:sldMk cId="2676768323" sldId="301"/>
            <ac:picMk id="3" creationId="{7CDD4CE7-FFB5-BAAC-FDDC-D37FDA1A518D}"/>
          </ac:picMkLst>
        </pc:picChg>
        <pc:picChg chg="add del mod">
          <ac:chgData name="Bahenda Yvon Dylan Ntegano" userId="7a28c545-0e2f-4568-a62f-31bed09b92c0" providerId="ADAL" clId="{0AE4C519-16AE-49B5-A88D-A57A1D6A414B}" dt="2025-07-21T22:56:36.915" v="8780" actId="478"/>
          <ac:picMkLst>
            <pc:docMk/>
            <pc:sldMk cId="2676768323" sldId="301"/>
            <ac:picMk id="5" creationId="{BC45CEEC-5C74-5856-B99D-0DA1484E6A5F}"/>
          </ac:picMkLst>
        </pc:picChg>
        <pc:picChg chg="add mod">
          <ac:chgData name="Bahenda Yvon Dylan Ntegano" userId="7a28c545-0e2f-4568-a62f-31bed09b92c0" providerId="ADAL" clId="{0AE4C519-16AE-49B5-A88D-A57A1D6A414B}" dt="2025-07-21T22:37:24.639" v="8716" actId="26606"/>
          <ac:picMkLst>
            <pc:docMk/>
            <pc:sldMk cId="2676768323" sldId="301"/>
            <ac:picMk id="11" creationId="{A867D43A-19C5-5764-9CD5-E2CEB58E9EED}"/>
          </ac:picMkLst>
        </pc:picChg>
      </pc:sldChg>
      <pc:sldChg chg="addSp delSp modSp new del mod ord">
        <pc:chgData name="Bahenda Yvon Dylan Ntegano" userId="7a28c545-0e2f-4568-a62f-31bed09b92c0" providerId="ADAL" clId="{0AE4C519-16AE-49B5-A88D-A57A1D6A414B}" dt="2025-07-21T22:55:47.728" v="8774" actId="47"/>
        <pc:sldMkLst>
          <pc:docMk/>
          <pc:sldMk cId="404753292" sldId="302"/>
        </pc:sldMkLst>
        <pc:spChg chg="mod">
          <ac:chgData name="Bahenda Yvon Dylan Ntegano" userId="7a28c545-0e2f-4568-a62f-31bed09b92c0" providerId="ADAL" clId="{0AE4C519-16AE-49B5-A88D-A57A1D6A414B}" dt="2025-07-20T22:36:45.063" v="8116" actId="1076"/>
          <ac:spMkLst>
            <pc:docMk/>
            <pc:sldMk cId="404753292" sldId="302"/>
            <ac:spMk id="2" creationId="{4C32C3BA-ACFF-1DFF-F822-5787A6152E9B}"/>
          </ac:spMkLst>
        </pc:spChg>
        <pc:spChg chg="del">
          <ac:chgData name="Bahenda Yvon Dylan Ntegano" userId="7a28c545-0e2f-4568-a62f-31bed09b92c0" providerId="ADAL" clId="{0AE4C519-16AE-49B5-A88D-A57A1D6A414B}" dt="2025-07-20T22:36:20.235" v="8109" actId="478"/>
          <ac:spMkLst>
            <pc:docMk/>
            <pc:sldMk cId="404753292" sldId="302"/>
            <ac:spMk id="3" creationId="{30BB77C4-EC5E-AB6E-A552-DF38A5614DDA}"/>
          </ac:spMkLst>
        </pc:spChg>
        <pc:spChg chg="add mod">
          <ac:chgData name="Bahenda Yvon Dylan Ntegano" userId="7a28c545-0e2f-4568-a62f-31bed09b92c0" providerId="ADAL" clId="{0AE4C519-16AE-49B5-A88D-A57A1D6A414B}" dt="2025-07-21T22:54:02.608" v="8755" actId="1076"/>
          <ac:spMkLst>
            <pc:docMk/>
            <pc:sldMk cId="404753292" sldId="302"/>
            <ac:spMk id="8" creationId="{924CFF44-23CF-07C4-CDD9-3B51EDD747DE}"/>
          </ac:spMkLst>
        </pc:spChg>
        <pc:spChg chg="add mod">
          <ac:chgData name="Bahenda Yvon Dylan Ntegano" userId="7a28c545-0e2f-4568-a62f-31bed09b92c0" providerId="ADAL" clId="{0AE4C519-16AE-49B5-A88D-A57A1D6A414B}" dt="2025-07-21T22:54:18.362" v="8772" actId="20577"/>
          <ac:spMkLst>
            <pc:docMk/>
            <pc:sldMk cId="404753292" sldId="302"/>
            <ac:spMk id="10" creationId="{BAEADC6E-F00A-885D-F8F4-C7B012A3E359}"/>
          </ac:spMkLst>
        </pc:spChg>
        <pc:picChg chg="add mod">
          <ac:chgData name="Bahenda Yvon Dylan Ntegano" userId="7a28c545-0e2f-4568-a62f-31bed09b92c0" providerId="ADAL" clId="{0AE4C519-16AE-49B5-A88D-A57A1D6A414B}" dt="2025-07-21T22:38:46.435" v="8723"/>
          <ac:picMkLst>
            <pc:docMk/>
            <pc:sldMk cId="404753292" sldId="302"/>
            <ac:picMk id="5" creationId="{44231C21-F1F4-4873-4F2C-85A8A5D54A02}"/>
          </ac:picMkLst>
        </pc:picChg>
        <pc:picChg chg="add mod">
          <ac:chgData name="Bahenda Yvon Dylan Ntegano" userId="7a28c545-0e2f-4568-a62f-31bed09b92c0" providerId="ADAL" clId="{0AE4C519-16AE-49B5-A88D-A57A1D6A414B}" dt="2025-07-21T22:53:17.516" v="8737" actId="1076"/>
          <ac:picMkLst>
            <pc:docMk/>
            <pc:sldMk cId="404753292" sldId="302"/>
            <ac:picMk id="6" creationId="{F0AFEC83-A4F8-5BFB-CD5F-C06315C505D9}"/>
          </ac:picMkLst>
        </pc:picChg>
        <pc:picChg chg="add del mod">
          <ac:chgData name="Bahenda Yvon Dylan Ntegano" userId="7a28c545-0e2f-4568-a62f-31bed09b92c0" providerId="ADAL" clId="{0AE4C519-16AE-49B5-A88D-A57A1D6A414B}" dt="2025-07-21T22:52:41.431" v="8731" actId="478"/>
          <ac:picMkLst>
            <pc:docMk/>
            <pc:sldMk cId="404753292" sldId="302"/>
            <ac:picMk id="7" creationId="{EB66FEE8-618E-304B-7B0F-BA323762FFEB}"/>
          </ac:picMkLst>
        </pc:picChg>
        <pc:picChg chg="add mod">
          <ac:chgData name="Bahenda Yvon Dylan Ntegano" userId="7a28c545-0e2f-4568-a62f-31bed09b92c0" providerId="ADAL" clId="{0AE4C519-16AE-49B5-A88D-A57A1D6A414B}" dt="2025-07-21T22:52:55.633" v="8734" actId="14100"/>
          <ac:picMkLst>
            <pc:docMk/>
            <pc:sldMk cId="404753292" sldId="302"/>
            <ac:picMk id="9" creationId="{4992A7DF-B877-523D-8797-0E15EAC3B6D3}"/>
          </ac:picMkLst>
        </pc:picChg>
      </pc:sldChg>
      <pc:sldChg chg="addSp delSp modSp new del mod">
        <pc:chgData name="Bahenda Yvon Dylan Ntegano" userId="7a28c545-0e2f-4568-a62f-31bed09b92c0" providerId="ADAL" clId="{0AE4C519-16AE-49B5-A88D-A57A1D6A414B}" dt="2025-07-20T22:43:53.093" v="8120" actId="27022"/>
        <pc:sldMkLst>
          <pc:docMk/>
          <pc:sldMk cId="2799343072" sldId="303"/>
        </pc:sldMkLst>
        <pc:graphicFrameChg chg="add del modGraphic">
          <ac:chgData name="Bahenda Yvon Dylan Ntegano" userId="7a28c545-0e2f-4568-a62f-31bed09b92c0" providerId="ADAL" clId="{0AE4C519-16AE-49B5-A88D-A57A1D6A414B}" dt="2025-07-20T22:43:53.093" v="8120" actId="27022"/>
          <ac:graphicFrameMkLst>
            <pc:docMk/>
            <pc:sldMk cId="2799343072" sldId="303"/>
            <ac:graphicFrameMk id="5" creationId="{4766AA86-F7F2-DAA9-771A-8D0460FA4EB6}"/>
          </ac:graphicFrameMkLst>
        </pc:graphicFrameChg>
      </pc:sldChg>
      <pc:sldChg chg="addSp modSp new add del mod ord">
        <pc:chgData name="Bahenda Yvon Dylan Ntegano" userId="7a28c545-0e2f-4568-a62f-31bed09b92c0" providerId="ADAL" clId="{0AE4C519-16AE-49B5-A88D-A57A1D6A414B}" dt="2025-07-20T22:48:07.637" v="8165" actId="47"/>
        <pc:sldMkLst>
          <pc:docMk/>
          <pc:sldMk cId="3795609992" sldId="303"/>
        </pc:sldMkLst>
        <pc:spChg chg="mod">
          <ac:chgData name="Bahenda Yvon Dylan Ntegano" userId="7a28c545-0e2f-4568-a62f-31bed09b92c0" providerId="ADAL" clId="{0AE4C519-16AE-49B5-A88D-A57A1D6A414B}" dt="2025-07-20T22:45:34.212" v="8129" actId="5793"/>
          <ac:spMkLst>
            <pc:docMk/>
            <pc:sldMk cId="3795609992" sldId="303"/>
            <ac:spMk id="3" creationId="{005E7715-C903-B8BB-A8AD-222475D05A30}"/>
          </ac:spMkLst>
        </pc:spChg>
        <pc:graphicFrameChg chg="add mod modGraphic">
          <ac:chgData name="Bahenda Yvon Dylan Ntegano" userId="7a28c545-0e2f-4568-a62f-31bed09b92c0" providerId="ADAL" clId="{0AE4C519-16AE-49B5-A88D-A57A1D6A414B}" dt="2025-07-20T22:45:16.355" v="8127" actId="1076"/>
          <ac:graphicFrameMkLst>
            <pc:docMk/>
            <pc:sldMk cId="3795609992" sldId="303"/>
            <ac:graphicFrameMk id="6" creationId="{AB4F64C3-4971-1710-34CD-34DD26CC01B8}"/>
          </ac:graphicFrameMkLst>
        </pc:graphicFrameChg>
        <pc:graphicFrameChg chg="add mod modGraphic">
          <ac:chgData name="Bahenda Yvon Dylan Ntegano" userId="7a28c545-0e2f-4568-a62f-31bed09b92c0" providerId="ADAL" clId="{0AE4C519-16AE-49B5-A88D-A57A1D6A414B}" dt="2025-07-20T22:45:16.355" v="8127" actId="1076"/>
          <ac:graphicFrameMkLst>
            <pc:docMk/>
            <pc:sldMk cId="3795609992" sldId="303"/>
            <ac:graphicFrameMk id="8" creationId="{9CC358F3-2AA8-9DA2-40BA-2037763D535E}"/>
          </ac:graphicFrameMkLst>
        </pc:graphicFrameChg>
        <pc:graphicFrameChg chg="add mod modGraphic">
          <ac:chgData name="Bahenda Yvon Dylan Ntegano" userId="7a28c545-0e2f-4568-a62f-31bed09b92c0" providerId="ADAL" clId="{0AE4C519-16AE-49B5-A88D-A57A1D6A414B}" dt="2025-07-20T22:45:16.355" v="8127" actId="1076"/>
          <ac:graphicFrameMkLst>
            <pc:docMk/>
            <pc:sldMk cId="3795609992" sldId="303"/>
            <ac:graphicFrameMk id="10" creationId="{70B81798-5496-F32A-744B-1CC3F4F132CC}"/>
          </ac:graphicFrameMkLst>
        </pc:graphicFrameChg>
        <pc:graphicFrameChg chg="add mod modGraphic">
          <ac:chgData name="Bahenda Yvon Dylan Ntegano" userId="7a28c545-0e2f-4568-a62f-31bed09b92c0" providerId="ADAL" clId="{0AE4C519-16AE-49B5-A88D-A57A1D6A414B}" dt="2025-07-20T22:45:16.355" v="8127" actId="1076"/>
          <ac:graphicFrameMkLst>
            <pc:docMk/>
            <pc:sldMk cId="3795609992" sldId="303"/>
            <ac:graphicFrameMk id="12" creationId="{6C14E7F2-F871-357E-621A-0015DF66C11D}"/>
          </ac:graphicFrameMkLst>
        </pc:graphicFrameChg>
        <pc:graphicFrameChg chg="add mod modGraphic">
          <ac:chgData name="Bahenda Yvon Dylan Ntegano" userId="7a28c545-0e2f-4568-a62f-31bed09b92c0" providerId="ADAL" clId="{0AE4C519-16AE-49B5-A88D-A57A1D6A414B}" dt="2025-07-20T22:45:16.355" v="8127" actId="1076"/>
          <ac:graphicFrameMkLst>
            <pc:docMk/>
            <pc:sldMk cId="3795609992" sldId="303"/>
            <ac:graphicFrameMk id="14" creationId="{AD9B0D37-EE6A-A7DE-BD42-D19B2457B316}"/>
          </ac:graphicFrameMkLst>
        </pc:graphicFrameChg>
        <pc:graphicFrameChg chg="add mod modGraphic">
          <ac:chgData name="Bahenda Yvon Dylan Ntegano" userId="7a28c545-0e2f-4568-a62f-31bed09b92c0" providerId="ADAL" clId="{0AE4C519-16AE-49B5-A88D-A57A1D6A414B}" dt="2025-07-20T22:45:16.355" v="8127" actId="1076"/>
          <ac:graphicFrameMkLst>
            <pc:docMk/>
            <pc:sldMk cId="3795609992" sldId="303"/>
            <ac:graphicFrameMk id="16" creationId="{17605E9D-B69A-DB6C-7E98-9CB810D1D711}"/>
          </ac:graphicFrameMkLst>
        </pc:graphicFrameChg>
        <pc:graphicFrameChg chg="add mod modGraphic">
          <ac:chgData name="Bahenda Yvon Dylan Ntegano" userId="7a28c545-0e2f-4568-a62f-31bed09b92c0" providerId="ADAL" clId="{0AE4C519-16AE-49B5-A88D-A57A1D6A414B}" dt="2025-07-20T22:45:19.889" v="8128" actId="1076"/>
          <ac:graphicFrameMkLst>
            <pc:docMk/>
            <pc:sldMk cId="3795609992" sldId="303"/>
            <ac:graphicFrameMk id="18" creationId="{D35F0A89-D801-A821-CEF0-9048D522E120}"/>
          </ac:graphicFrameMkLst>
        </pc:graphicFrameChg>
      </pc:sldChg>
      <pc:sldChg chg="addSp delSp modSp new mod setBg">
        <pc:chgData name="Bahenda Yvon Dylan Ntegano" userId="7a28c545-0e2f-4568-a62f-31bed09b92c0" providerId="ADAL" clId="{0AE4C519-16AE-49B5-A88D-A57A1D6A414B}" dt="2025-07-21T23:00:55.186" v="8817" actId="1076"/>
        <pc:sldMkLst>
          <pc:docMk/>
          <pc:sldMk cId="4202548718" sldId="304"/>
        </pc:sldMkLst>
        <pc:graphicFrameChg chg="add del mod modGraphic">
          <ac:chgData name="Bahenda Yvon Dylan Ntegano" userId="7a28c545-0e2f-4568-a62f-31bed09b92c0" providerId="ADAL" clId="{0AE4C519-16AE-49B5-A88D-A57A1D6A414B}" dt="2025-07-21T21:44:35.309" v="8674" actId="478"/>
          <ac:graphicFrameMkLst>
            <pc:docMk/>
            <pc:sldMk cId="4202548718" sldId="304"/>
            <ac:graphicFrameMk id="3" creationId="{90E5147C-4D07-7D68-B6FB-682B4914EC6E}"/>
          </ac:graphicFrameMkLst>
        </pc:graphicFrameChg>
        <pc:graphicFrameChg chg="add del mod modGraphic">
          <ac:chgData name="Bahenda Yvon Dylan Ntegano" userId="7a28c545-0e2f-4568-a62f-31bed09b92c0" providerId="ADAL" clId="{0AE4C519-16AE-49B5-A88D-A57A1D6A414B}" dt="2025-07-21T21:44:39.372" v="8676" actId="478"/>
          <ac:graphicFrameMkLst>
            <pc:docMk/>
            <pc:sldMk cId="4202548718" sldId="304"/>
            <ac:graphicFrameMk id="5" creationId="{479A37B8-E7AF-FA67-A265-27973246A7C6}"/>
          </ac:graphicFrameMkLst>
        </pc:graphicFrameChg>
        <pc:graphicFrameChg chg="add del mod modGraphic">
          <ac:chgData name="Bahenda Yvon Dylan Ntegano" userId="7a28c545-0e2f-4568-a62f-31bed09b92c0" providerId="ADAL" clId="{0AE4C519-16AE-49B5-A88D-A57A1D6A414B}" dt="2025-07-21T21:44:44.194" v="8679" actId="478"/>
          <ac:graphicFrameMkLst>
            <pc:docMk/>
            <pc:sldMk cId="4202548718" sldId="304"/>
            <ac:graphicFrameMk id="7" creationId="{B4E92A26-789C-3C96-CFF2-AC3A89497A48}"/>
          </ac:graphicFrameMkLst>
        </pc:graphicFrameChg>
        <pc:graphicFrameChg chg="add del mod modGraphic">
          <ac:chgData name="Bahenda Yvon Dylan Ntegano" userId="7a28c545-0e2f-4568-a62f-31bed09b92c0" providerId="ADAL" clId="{0AE4C519-16AE-49B5-A88D-A57A1D6A414B}" dt="2025-07-21T21:44:36.224" v="8675" actId="478"/>
          <ac:graphicFrameMkLst>
            <pc:docMk/>
            <pc:sldMk cId="4202548718" sldId="304"/>
            <ac:graphicFrameMk id="9" creationId="{E1B0185D-4A81-6BD5-0348-8D293C267F17}"/>
          </ac:graphicFrameMkLst>
        </pc:graphicFrameChg>
        <pc:graphicFrameChg chg="add del mod modGraphic">
          <ac:chgData name="Bahenda Yvon Dylan Ntegano" userId="7a28c545-0e2f-4568-a62f-31bed09b92c0" providerId="ADAL" clId="{0AE4C519-16AE-49B5-A88D-A57A1D6A414B}" dt="2025-07-21T21:44:41.316" v="8677" actId="478"/>
          <ac:graphicFrameMkLst>
            <pc:docMk/>
            <pc:sldMk cId="4202548718" sldId="304"/>
            <ac:graphicFrameMk id="11" creationId="{8DDEC187-A0AF-4AF3-9034-4E8F224EF4E2}"/>
          </ac:graphicFrameMkLst>
        </pc:graphicFrameChg>
        <pc:graphicFrameChg chg="add del mod modGraphic">
          <ac:chgData name="Bahenda Yvon Dylan Ntegano" userId="7a28c545-0e2f-4568-a62f-31bed09b92c0" providerId="ADAL" clId="{0AE4C519-16AE-49B5-A88D-A57A1D6A414B}" dt="2025-07-21T21:44:42.836" v="8678" actId="478"/>
          <ac:graphicFrameMkLst>
            <pc:docMk/>
            <pc:sldMk cId="4202548718" sldId="304"/>
            <ac:graphicFrameMk id="13" creationId="{A04C0838-A74A-CC23-32DE-9A154CECB39A}"/>
          </ac:graphicFrameMkLst>
        </pc:graphicFrameChg>
        <pc:graphicFrameChg chg="add del modGraphic">
          <ac:chgData name="Bahenda Yvon Dylan Ntegano" userId="7a28c545-0e2f-4568-a62f-31bed09b92c0" providerId="ADAL" clId="{0AE4C519-16AE-49B5-A88D-A57A1D6A414B}" dt="2025-07-21T21:45:12.565" v="8684" actId="478"/>
          <ac:graphicFrameMkLst>
            <pc:docMk/>
            <pc:sldMk cId="4202548718" sldId="304"/>
            <ac:graphicFrameMk id="15" creationId="{92D36C3A-E803-1AD3-96E6-0C2114BAE237}"/>
          </ac:graphicFrameMkLst>
        </pc:graphicFrameChg>
        <pc:graphicFrameChg chg="add del modGraphic">
          <ac:chgData name="Bahenda Yvon Dylan Ntegano" userId="7a28c545-0e2f-4568-a62f-31bed09b92c0" providerId="ADAL" clId="{0AE4C519-16AE-49B5-A88D-A57A1D6A414B}" dt="2025-07-21T21:45:12.565" v="8684" actId="478"/>
          <ac:graphicFrameMkLst>
            <pc:docMk/>
            <pc:sldMk cId="4202548718" sldId="304"/>
            <ac:graphicFrameMk id="17" creationId="{C41EA2A5-8443-F886-0935-14D7D676184E}"/>
          </ac:graphicFrameMkLst>
        </pc:graphicFrameChg>
        <pc:graphicFrameChg chg="add del modGraphic">
          <ac:chgData name="Bahenda Yvon Dylan Ntegano" userId="7a28c545-0e2f-4568-a62f-31bed09b92c0" providerId="ADAL" clId="{0AE4C519-16AE-49B5-A88D-A57A1D6A414B}" dt="2025-07-21T21:45:12.565" v="8684" actId="478"/>
          <ac:graphicFrameMkLst>
            <pc:docMk/>
            <pc:sldMk cId="4202548718" sldId="304"/>
            <ac:graphicFrameMk id="19" creationId="{675ED584-051F-9DAE-A598-230526649EA8}"/>
          </ac:graphicFrameMkLst>
        </pc:graphicFrameChg>
        <pc:graphicFrameChg chg="add del modGraphic">
          <ac:chgData name="Bahenda Yvon Dylan Ntegano" userId="7a28c545-0e2f-4568-a62f-31bed09b92c0" providerId="ADAL" clId="{0AE4C519-16AE-49B5-A88D-A57A1D6A414B}" dt="2025-07-21T21:45:12.565" v="8684" actId="478"/>
          <ac:graphicFrameMkLst>
            <pc:docMk/>
            <pc:sldMk cId="4202548718" sldId="304"/>
            <ac:graphicFrameMk id="21" creationId="{E0EADC84-EC72-0951-C1E1-9D332C15A8D3}"/>
          </ac:graphicFrameMkLst>
        </pc:graphicFrameChg>
        <pc:graphicFrameChg chg="add del modGraphic">
          <ac:chgData name="Bahenda Yvon Dylan Ntegano" userId="7a28c545-0e2f-4568-a62f-31bed09b92c0" providerId="ADAL" clId="{0AE4C519-16AE-49B5-A88D-A57A1D6A414B}" dt="2025-07-21T21:45:12.565" v="8684" actId="478"/>
          <ac:graphicFrameMkLst>
            <pc:docMk/>
            <pc:sldMk cId="4202548718" sldId="304"/>
            <ac:graphicFrameMk id="23" creationId="{1594AB35-3F6A-137B-4563-88663C274C2C}"/>
          </ac:graphicFrameMkLst>
        </pc:graphicFrameChg>
        <pc:graphicFrameChg chg="add del modGraphic">
          <ac:chgData name="Bahenda Yvon Dylan Ntegano" userId="7a28c545-0e2f-4568-a62f-31bed09b92c0" providerId="ADAL" clId="{0AE4C519-16AE-49B5-A88D-A57A1D6A414B}" dt="2025-07-21T21:45:12.565" v="8684" actId="478"/>
          <ac:graphicFrameMkLst>
            <pc:docMk/>
            <pc:sldMk cId="4202548718" sldId="304"/>
            <ac:graphicFrameMk id="25" creationId="{5FBE1675-B5D1-6CD5-CFE7-FA7135294092}"/>
          </ac:graphicFrameMkLst>
        </pc:graphicFrameChg>
        <pc:graphicFrameChg chg="add del modGraphic">
          <ac:chgData name="Bahenda Yvon Dylan Ntegano" userId="7a28c545-0e2f-4568-a62f-31bed09b92c0" providerId="ADAL" clId="{0AE4C519-16AE-49B5-A88D-A57A1D6A414B}" dt="2025-07-21T21:45:12.565" v="8684" actId="478"/>
          <ac:graphicFrameMkLst>
            <pc:docMk/>
            <pc:sldMk cId="4202548718" sldId="304"/>
            <ac:graphicFrameMk id="27" creationId="{EECFFCD7-BDA1-7451-6DA8-DB9D3B5EB371}"/>
          </ac:graphicFrameMkLst>
        </pc:graphicFrameChg>
        <pc:graphicFrameChg chg="add del modGraphic">
          <ac:chgData name="Bahenda Yvon Dylan Ntegano" userId="7a28c545-0e2f-4568-a62f-31bed09b92c0" providerId="ADAL" clId="{0AE4C519-16AE-49B5-A88D-A57A1D6A414B}" dt="2025-07-21T21:45:12.565" v="8684" actId="478"/>
          <ac:graphicFrameMkLst>
            <pc:docMk/>
            <pc:sldMk cId="4202548718" sldId="304"/>
            <ac:graphicFrameMk id="29" creationId="{126BF597-A9AB-1A4D-5041-8802117FA120}"/>
          </ac:graphicFrameMkLst>
        </pc:graphicFrameChg>
        <pc:graphicFrameChg chg="add del modGraphic">
          <ac:chgData name="Bahenda Yvon Dylan Ntegano" userId="7a28c545-0e2f-4568-a62f-31bed09b92c0" providerId="ADAL" clId="{0AE4C519-16AE-49B5-A88D-A57A1D6A414B}" dt="2025-07-21T21:45:12.565" v="8684" actId="478"/>
          <ac:graphicFrameMkLst>
            <pc:docMk/>
            <pc:sldMk cId="4202548718" sldId="304"/>
            <ac:graphicFrameMk id="31" creationId="{87477331-EDF7-7148-1A5C-570477969CCC}"/>
          </ac:graphicFrameMkLst>
        </pc:graphicFrameChg>
        <pc:graphicFrameChg chg="add del modGraphic">
          <ac:chgData name="Bahenda Yvon Dylan Ntegano" userId="7a28c545-0e2f-4568-a62f-31bed09b92c0" providerId="ADAL" clId="{0AE4C519-16AE-49B5-A88D-A57A1D6A414B}" dt="2025-07-21T21:45:12.565" v="8684" actId="478"/>
          <ac:graphicFrameMkLst>
            <pc:docMk/>
            <pc:sldMk cId="4202548718" sldId="304"/>
            <ac:graphicFrameMk id="33" creationId="{9BE2BEA4-6D4A-D941-E684-3979CFAABD51}"/>
          </ac:graphicFrameMkLst>
        </pc:graphicFrameChg>
        <pc:graphicFrameChg chg="add del mod modGraphic">
          <ac:chgData name="Bahenda Yvon Dylan Ntegano" userId="7a28c545-0e2f-4568-a62f-31bed09b92c0" providerId="ADAL" clId="{0AE4C519-16AE-49B5-A88D-A57A1D6A414B}" dt="2025-07-21T21:45:12.565" v="8684" actId="478"/>
          <ac:graphicFrameMkLst>
            <pc:docMk/>
            <pc:sldMk cId="4202548718" sldId="304"/>
            <ac:graphicFrameMk id="35" creationId="{5F307483-4267-9674-EB4D-DEAF2F2F7624}"/>
          </ac:graphicFrameMkLst>
        </pc:graphicFrameChg>
        <pc:graphicFrameChg chg="add del mod modGraphic">
          <ac:chgData name="Bahenda Yvon Dylan Ntegano" userId="7a28c545-0e2f-4568-a62f-31bed09b92c0" providerId="ADAL" clId="{0AE4C519-16AE-49B5-A88D-A57A1D6A414B}" dt="2025-07-21T21:45:13.826" v="8685" actId="478"/>
          <ac:graphicFrameMkLst>
            <pc:docMk/>
            <pc:sldMk cId="4202548718" sldId="304"/>
            <ac:graphicFrameMk id="37" creationId="{0551EFEC-6ACC-1D91-BE05-A53400C089D2}"/>
          </ac:graphicFrameMkLst>
        </pc:graphicFrameChg>
        <pc:graphicFrameChg chg="add del mod modGraphic">
          <ac:chgData name="Bahenda Yvon Dylan Ntegano" userId="7a28c545-0e2f-4568-a62f-31bed09b92c0" providerId="ADAL" clId="{0AE4C519-16AE-49B5-A88D-A57A1D6A414B}" dt="2025-07-21T22:58:14.812" v="8796" actId="478"/>
          <ac:graphicFrameMkLst>
            <pc:docMk/>
            <pc:sldMk cId="4202548718" sldId="304"/>
            <ac:graphicFrameMk id="39" creationId="{4CA08429-636D-1817-23A3-7729D9186DCE}"/>
          </ac:graphicFrameMkLst>
        </pc:graphicFrameChg>
        <pc:graphicFrameChg chg="add mod modGraphic">
          <ac:chgData name="Bahenda Yvon Dylan Ntegano" userId="7a28c545-0e2f-4568-a62f-31bed09b92c0" providerId="ADAL" clId="{0AE4C519-16AE-49B5-A88D-A57A1D6A414B}" dt="2025-07-21T23:00:55.186" v="8817" actId="1076"/>
          <ac:graphicFrameMkLst>
            <pc:docMk/>
            <pc:sldMk cId="4202548718" sldId="304"/>
            <ac:graphicFrameMk id="41" creationId="{5B3B45AB-A5BE-F8FB-1BEA-9FAF876A2D66}"/>
          </ac:graphicFrameMkLst>
        </pc:graphicFrameChg>
        <pc:graphicFrameChg chg="add mod modGraphic">
          <ac:chgData name="Bahenda Yvon Dylan Ntegano" userId="7a28c545-0e2f-4568-a62f-31bed09b92c0" providerId="ADAL" clId="{0AE4C519-16AE-49B5-A88D-A57A1D6A414B}" dt="2025-07-21T23:00:55.186" v="8817" actId="1076"/>
          <ac:graphicFrameMkLst>
            <pc:docMk/>
            <pc:sldMk cId="4202548718" sldId="304"/>
            <ac:graphicFrameMk id="43" creationId="{2044842E-F261-3A1B-431D-DBC823061E54}"/>
          </ac:graphicFrameMkLst>
        </pc:graphicFrameChg>
        <pc:graphicFrameChg chg="add mod modGraphic">
          <ac:chgData name="Bahenda Yvon Dylan Ntegano" userId="7a28c545-0e2f-4568-a62f-31bed09b92c0" providerId="ADAL" clId="{0AE4C519-16AE-49B5-A88D-A57A1D6A414B}" dt="2025-07-21T23:00:55.186" v="8817" actId="1076"/>
          <ac:graphicFrameMkLst>
            <pc:docMk/>
            <pc:sldMk cId="4202548718" sldId="304"/>
            <ac:graphicFrameMk id="45" creationId="{0BE9214D-B286-204E-93BA-16BBC7797903}"/>
          </ac:graphicFrameMkLst>
        </pc:graphicFrameChg>
        <pc:graphicFrameChg chg="add del mod modGraphic">
          <ac:chgData name="Bahenda Yvon Dylan Ntegano" userId="7a28c545-0e2f-4568-a62f-31bed09b92c0" providerId="ADAL" clId="{0AE4C519-16AE-49B5-A88D-A57A1D6A414B}" dt="2025-07-21T22:58:16.059" v="8797" actId="478"/>
          <ac:graphicFrameMkLst>
            <pc:docMk/>
            <pc:sldMk cId="4202548718" sldId="304"/>
            <ac:graphicFrameMk id="47" creationId="{CEB04E59-C9FB-BFE4-32E4-17A775730FFC}"/>
          </ac:graphicFrameMkLst>
        </pc:graphicFrameChg>
        <pc:graphicFrameChg chg="add del mod modGraphic">
          <ac:chgData name="Bahenda Yvon Dylan Ntegano" userId="7a28c545-0e2f-4568-a62f-31bed09b92c0" providerId="ADAL" clId="{0AE4C519-16AE-49B5-A88D-A57A1D6A414B}" dt="2025-07-21T22:58:17.272" v="8798" actId="478"/>
          <ac:graphicFrameMkLst>
            <pc:docMk/>
            <pc:sldMk cId="4202548718" sldId="304"/>
            <ac:graphicFrameMk id="49" creationId="{E5CA1D3B-8727-97FB-718B-AF304784FFB5}"/>
          </ac:graphicFrameMkLst>
        </pc:graphicFrameChg>
        <pc:graphicFrameChg chg="add mod modGraphic">
          <ac:chgData name="Bahenda Yvon Dylan Ntegano" userId="7a28c545-0e2f-4568-a62f-31bed09b92c0" providerId="ADAL" clId="{0AE4C519-16AE-49B5-A88D-A57A1D6A414B}" dt="2025-07-21T23:00:55.186" v="8817" actId="1076"/>
          <ac:graphicFrameMkLst>
            <pc:docMk/>
            <pc:sldMk cId="4202548718" sldId="304"/>
            <ac:graphicFrameMk id="51" creationId="{5A174FA6-6B3C-3502-D5D2-1D1995C5D927}"/>
          </ac:graphicFrameMkLst>
        </pc:graphicFrameChg>
        <pc:graphicFrameChg chg="add mod modGraphic">
          <ac:chgData name="Bahenda Yvon Dylan Ntegano" userId="7a28c545-0e2f-4568-a62f-31bed09b92c0" providerId="ADAL" clId="{0AE4C519-16AE-49B5-A88D-A57A1D6A414B}" dt="2025-07-21T23:00:55.186" v="8817" actId="1076"/>
          <ac:graphicFrameMkLst>
            <pc:docMk/>
            <pc:sldMk cId="4202548718" sldId="304"/>
            <ac:graphicFrameMk id="53" creationId="{6D12C003-3F9F-5BB4-71BA-A6C8BE4083ED}"/>
          </ac:graphicFrameMkLst>
        </pc:graphicFrameChg>
        <pc:graphicFrameChg chg="add mod modGraphic">
          <ac:chgData name="Bahenda Yvon Dylan Ntegano" userId="7a28c545-0e2f-4568-a62f-31bed09b92c0" providerId="ADAL" clId="{0AE4C519-16AE-49B5-A88D-A57A1D6A414B}" dt="2025-07-21T23:00:55.186" v="8817" actId="1076"/>
          <ac:graphicFrameMkLst>
            <pc:docMk/>
            <pc:sldMk cId="4202548718" sldId="304"/>
            <ac:graphicFrameMk id="55" creationId="{D14B8233-9DBD-4035-471A-4AF8DBB77CEB}"/>
          </ac:graphicFrameMkLst>
        </pc:graphicFrameChg>
        <pc:graphicFrameChg chg="add mod modGraphic">
          <ac:chgData name="Bahenda Yvon Dylan Ntegano" userId="7a28c545-0e2f-4568-a62f-31bed09b92c0" providerId="ADAL" clId="{0AE4C519-16AE-49B5-A88D-A57A1D6A414B}" dt="2025-07-21T23:00:55.186" v="8817" actId="1076"/>
          <ac:graphicFrameMkLst>
            <pc:docMk/>
            <pc:sldMk cId="4202548718" sldId="304"/>
            <ac:graphicFrameMk id="57" creationId="{0DE6D225-DFFA-A76C-A1D9-5FD41D48900F}"/>
          </ac:graphicFrameMkLst>
        </pc:graphicFrameChg>
        <pc:graphicFrameChg chg="add mod modGraphic">
          <ac:chgData name="Bahenda Yvon Dylan Ntegano" userId="7a28c545-0e2f-4568-a62f-31bed09b92c0" providerId="ADAL" clId="{0AE4C519-16AE-49B5-A88D-A57A1D6A414B}" dt="2025-07-21T23:00:55.186" v="8817" actId="1076"/>
          <ac:graphicFrameMkLst>
            <pc:docMk/>
            <pc:sldMk cId="4202548718" sldId="304"/>
            <ac:graphicFrameMk id="59" creationId="{58CDD241-5A66-ED33-EA43-347AF824F0AF}"/>
          </ac:graphicFrameMkLst>
        </pc:graphicFrameChg>
        <pc:graphicFrameChg chg="add mod modGraphic">
          <ac:chgData name="Bahenda Yvon Dylan Ntegano" userId="7a28c545-0e2f-4568-a62f-31bed09b92c0" providerId="ADAL" clId="{0AE4C519-16AE-49B5-A88D-A57A1D6A414B}" dt="2025-07-21T23:00:55.186" v="8817" actId="1076"/>
          <ac:graphicFrameMkLst>
            <pc:docMk/>
            <pc:sldMk cId="4202548718" sldId="304"/>
            <ac:graphicFrameMk id="61" creationId="{8C76AD87-C049-A849-1ABC-99307FDEC31C}"/>
          </ac:graphicFrameMkLst>
        </pc:graphicFrameChg>
      </pc:sldChg>
      <pc:sldChg chg="addSp delSp modSp new mod">
        <pc:chgData name="Bahenda Yvon Dylan Ntegano" userId="7a28c545-0e2f-4568-a62f-31bed09b92c0" providerId="ADAL" clId="{0AE4C519-16AE-49B5-A88D-A57A1D6A414B}" dt="2025-07-21T22:56:49.732" v="8783"/>
        <pc:sldMkLst>
          <pc:docMk/>
          <pc:sldMk cId="1661442171" sldId="305"/>
        </pc:sldMkLst>
        <pc:spChg chg="mod">
          <ac:chgData name="Bahenda Yvon Dylan Ntegano" userId="7a28c545-0e2f-4568-a62f-31bed09b92c0" providerId="ADAL" clId="{0AE4C519-16AE-49B5-A88D-A57A1D6A414B}" dt="2025-07-21T20:59:56.164" v="8332" actId="20577"/>
          <ac:spMkLst>
            <pc:docMk/>
            <pc:sldMk cId="1661442171" sldId="305"/>
            <ac:spMk id="2" creationId="{E74BED67-8907-BB06-566D-3E1EDE4FC834}"/>
          </ac:spMkLst>
        </pc:spChg>
        <pc:spChg chg="del">
          <ac:chgData name="Bahenda Yvon Dylan Ntegano" userId="7a28c545-0e2f-4568-a62f-31bed09b92c0" providerId="ADAL" clId="{0AE4C519-16AE-49B5-A88D-A57A1D6A414B}" dt="2025-07-21T20:59:59.464" v="8333" actId="478"/>
          <ac:spMkLst>
            <pc:docMk/>
            <pc:sldMk cId="1661442171" sldId="305"/>
            <ac:spMk id="3" creationId="{7D8568E0-AED0-9F78-646D-C45097622DA2}"/>
          </ac:spMkLst>
        </pc:spChg>
        <pc:picChg chg="add mod">
          <ac:chgData name="Bahenda Yvon Dylan Ntegano" userId="7a28c545-0e2f-4568-a62f-31bed09b92c0" providerId="ADAL" clId="{0AE4C519-16AE-49B5-A88D-A57A1D6A414B}" dt="2025-07-21T22:56:49.732" v="8783"/>
          <ac:picMkLst>
            <pc:docMk/>
            <pc:sldMk cId="1661442171" sldId="305"/>
            <ac:picMk id="3" creationId="{377BCC00-78EC-2DB0-DCB0-88AE59F48498}"/>
          </ac:picMkLst>
        </pc:picChg>
        <pc:picChg chg="add del mod">
          <ac:chgData name="Bahenda Yvon Dylan Ntegano" userId="7a28c545-0e2f-4568-a62f-31bed09b92c0" providerId="ADAL" clId="{0AE4C519-16AE-49B5-A88D-A57A1D6A414B}" dt="2025-07-21T21:22:25.675" v="8446" actId="478"/>
          <ac:picMkLst>
            <pc:docMk/>
            <pc:sldMk cId="1661442171" sldId="305"/>
            <ac:picMk id="5" creationId="{9E2E8DFB-D9CB-7ED9-0FA2-86932A0C25DC}"/>
          </ac:picMkLst>
        </pc:picChg>
        <pc:picChg chg="add mod">
          <ac:chgData name="Bahenda Yvon Dylan Ntegano" userId="7a28c545-0e2f-4568-a62f-31bed09b92c0" providerId="ADAL" clId="{0AE4C519-16AE-49B5-A88D-A57A1D6A414B}" dt="2025-07-21T21:22:45.673" v="8448" actId="1076"/>
          <ac:picMkLst>
            <pc:docMk/>
            <pc:sldMk cId="1661442171" sldId="305"/>
            <ac:picMk id="6" creationId="{EE364B6F-0492-6D58-46B8-A26FB71E7CF8}"/>
          </ac:picMkLst>
        </pc:picChg>
        <pc:picChg chg="add del mod">
          <ac:chgData name="Bahenda Yvon Dylan Ntegano" userId="7a28c545-0e2f-4568-a62f-31bed09b92c0" providerId="ADAL" clId="{0AE4C519-16AE-49B5-A88D-A57A1D6A414B}" dt="2025-07-21T22:56:46.918" v="8782" actId="478"/>
          <ac:picMkLst>
            <pc:docMk/>
            <pc:sldMk cId="1661442171" sldId="305"/>
            <ac:picMk id="7" creationId="{57224D8B-56DC-2563-878A-3C8F964AF01A}"/>
          </ac:picMkLst>
        </pc:picChg>
      </pc:sldChg>
      <pc:sldChg chg="addSp delSp modSp new mod">
        <pc:chgData name="Bahenda Yvon Dylan Ntegano" userId="7a28c545-0e2f-4568-a62f-31bed09b92c0" providerId="ADAL" clId="{0AE4C519-16AE-49B5-A88D-A57A1D6A414B}" dt="2025-07-21T22:58:01.590" v="8795"/>
        <pc:sldMkLst>
          <pc:docMk/>
          <pc:sldMk cId="4179379983" sldId="306"/>
        </pc:sldMkLst>
        <pc:spChg chg="mod">
          <ac:chgData name="Bahenda Yvon Dylan Ntegano" userId="7a28c545-0e2f-4568-a62f-31bed09b92c0" providerId="ADAL" clId="{0AE4C519-16AE-49B5-A88D-A57A1D6A414B}" dt="2025-07-21T21:00:58.272" v="8370" actId="20577"/>
          <ac:spMkLst>
            <pc:docMk/>
            <pc:sldMk cId="4179379983" sldId="306"/>
            <ac:spMk id="2" creationId="{219A0032-ABB3-E94B-8725-05F5C338FC5B}"/>
          </ac:spMkLst>
        </pc:spChg>
        <pc:spChg chg="del">
          <ac:chgData name="Bahenda Yvon Dylan Ntegano" userId="7a28c545-0e2f-4568-a62f-31bed09b92c0" providerId="ADAL" clId="{0AE4C519-16AE-49B5-A88D-A57A1D6A414B}" dt="2025-07-21T21:01:11.290" v="8372" actId="478"/>
          <ac:spMkLst>
            <pc:docMk/>
            <pc:sldMk cId="4179379983" sldId="306"/>
            <ac:spMk id="3" creationId="{98C605ED-4815-5F8A-EE99-2EB1CA26B7D4}"/>
          </ac:spMkLst>
        </pc:spChg>
        <pc:picChg chg="add mod">
          <ac:chgData name="Bahenda Yvon Dylan Ntegano" userId="7a28c545-0e2f-4568-a62f-31bed09b92c0" providerId="ADAL" clId="{0AE4C519-16AE-49B5-A88D-A57A1D6A414B}" dt="2025-07-21T22:58:01.590" v="8795"/>
          <ac:picMkLst>
            <pc:docMk/>
            <pc:sldMk cId="4179379983" sldId="306"/>
            <ac:picMk id="3" creationId="{1692CA79-9E5D-91FC-3115-173FC66BF289}"/>
          </ac:picMkLst>
        </pc:picChg>
        <pc:picChg chg="add del mod">
          <ac:chgData name="Bahenda Yvon Dylan Ntegano" userId="7a28c545-0e2f-4568-a62f-31bed09b92c0" providerId="ADAL" clId="{0AE4C519-16AE-49B5-A88D-A57A1D6A414B}" dt="2025-07-21T21:23:12.436" v="8450" actId="478"/>
          <ac:picMkLst>
            <pc:docMk/>
            <pc:sldMk cId="4179379983" sldId="306"/>
            <ac:picMk id="5" creationId="{6E068D3F-4378-9E66-8A61-316EA3A0643C}"/>
          </ac:picMkLst>
        </pc:picChg>
        <pc:picChg chg="add mod">
          <ac:chgData name="Bahenda Yvon Dylan Ntegano" userId="7a28c545-0e2f-4568-a62f-31bed09b92c0" providerId="ADAL" clId="{0AE4C519-16AE-49B5-A88D-A57A1D6A414B}" dt="2025-07-21T21:23:27.630" v="8452" actId="1076"/>
          <ac:picMkLst>
            <pc:docMk/>
            <pc:sldMk cId="4179379983" sldId="306"/>
            <ac:picMk id="6" creationId="{511B015D-7491-A011-3A00-2C26C4B87C20}"/>
          </ac:picMkLst>
        </pc:picChg>
        <pc:picChg chg="add del mod">
          <ac:chgData name="Bahenda Yvon Dylan Ntegano" userId="7a28c545-0e2f-4568-a62f-31bed09b92c0" providerId="ADAL" clId="{0AE4C519-16AE-49B5-A88D-A57A1D6A414B}" dt="2025-07-21T22:58:00.886" v="8794" actId="478"/>
          <ac:picMkLst>
            <pc:docMk/>
            <pc:sldMk cId="4179379983" sldId="306"/>
            <ac:picMk id="7" creationId="{3FAE8946-F314-F699-908E-338C08AE1D66}"/>
          </ac:picMkLst>
        </pc:picChg>
      </pc:sldChg>
      <pc:sldChg chg="addSp delSp modSp new mod">
        <pc:chgData name="Bahenda Yvon Dylan Ntegano" userId="7a28c545-0e2f-4568-a62f-31bed09b92c0" providerId="ADAL" clId="{0AE4C519-16AE-49B5-A88D-A57A1D6A414B}" dt="2025-07-21T22:57:45.287" v="8791"/>
        <pc:sldMkLst>
          <pc:docMk/>
          <pc:sldMk cId="1496322340" sldId="307"/>
        </pc:sldMkLst>
        <pc:spChg chg="mod">
          <ac:chgData name="Bahenda Yvon Dylan Ntegano" userId="7a28c545-0e2f-4568-a62f-31bed09b92c0" providerId="ADAL" clId="{0AE4C519-16AE-49B5-A88D-A57A1D6A414B}" dt="2025-07-21T21:19:57.212" v="8403" actId="20577"/>
          <ac:spMkLst>
            <pc:docMk/>
            <pc:sldMk cId="1496322340" sldId="307"/>
            <ac:spMk id="2" creationId="{0EF8A50D-49EC-9759-E212-64F9B3477360}"/>
          </ac:spMkLst>
        </pc:spChg>
        <pc:spChg chg="del mod">
          <ac:chgData name="Bahenda Yvon Dylan Ntegano" userId="7a28c545-0e2f-4568-a62f-31bed09b92c0" providerId="ADAL" clId="{0AE4C519-16AE-49B5-A88D-A57A1D6A414B}" dt="2025-07-21T21:20:04.560" v="8405" actId="478"/>
          <ac:spMkLst>
            <pc:docMk/>
            <pc:sldMk cId="1496322340" sldId="307"/>
            <ac:spMk id="3" creationId="{463C00B8-895D-638B-3627-BE22C42FE314}"/>
          </ac:spMkLst>
        </pc:spChg>
        <pc:picChg chg="add mod">
          <ac:chgData name="Bahenda Yvon Dylan Ntegano" userId="7a28c545-0e2f-4568-a62f-31bed09b92c0" providerId="ADAL" clId="{0AE4C519-16AE-49B5-A88D-A57A1D6A414B}" dt="2025-07-21T22:57:45.287" v="8791"/>
          <ac:picMkLst>
            <pc:docMk/>
            <pc:sldMk cId="1496322340" sldId="307"/>
            <ac:picMk id="3" creationId="{31166E6A-A4F4-A711-9198-41270BECAE83}"/>
          </ac:picMkLst>
        </pc:picChg>
        <pc:picChg chg="add mod">
          <ac:chgData name="Bahenda Yvon Dylan Ntegano" userId="7a28c545-0e2f-4568-a62f-31bed09b92c0" providerId="ADAL" clId="{0AE4C519-16AE-49B5-A88D-A57A1D6A414B}" dt="2025-07-21T21:20:23.875" v="8408" actId="1076"/>
          <ac:picMkLst>
            <pc:docMk/>
            <pc:sldMk cId="1496322340" sldId="307"/>
            <ac:picMk id="5" creationId="{60DA4D4D-DFE9-C2AC-AB5A-E65BFE8026D0}"/>
          </ac:picMkLst>
        </pc:picChg>
        <pc:picChg chg="add del mod">
          <ac:chgData name="Bahenda Yvon Dylan Ntegano" userId="7a28c545-0e2f-4568-a62f-31bed09b92c0" providerId="ADAL" clId="{0AE4C519-16AE-49B5-A88D-A57A1D6A414B}" dt="2025-07-21T22:57:44.529" v="8790" actId="478"/>
          <ac:picMkLst>
            <pc:docMk/>
            <pc:sldMk cId="1496322340" sldId="307"/>
            <ac:picMk id="6" creationId="{E0684B82-C471-71B7-B28D-D9FAEB1E4A70}"/>
          </ac:picMkLst>
        </pc:picChg>
      </pc:sldChg>
      <pc:sldChg chg="addSp delSp modSp new mod">
        <pc:chgData name="Bahenda Yvon Dylan Ntegano" userId="7a28c545-0e2f-4568-a62f-31bed09b92c0" providerId="ADAL" clId="{0AE4C519-16AE-49B5-A88D-A57A1D6A414B}" dt="2025-07-21T22:57:00.567" v="8785"/>
        <pc:sldMkLst>
          <pc:docMk/>
          <pc:sldMk cId="3667208040" sldId="308"/>
        </pc:sldMkLst>
        <pc:spChg chg="mod">
          <ac:chgData name="Bahenda Yvon Dylan Ntegano" userId="7a28c545-0e2f-4568-a62f-31bed09b92c0" providerId="ADAL" clId="{0AE4C519-16AE-49B5-A88D-A57A1D6A414B}" dt="2025-07-21T21:20:49.581" v="8440" actId="20577"/>
          <ac:spMkLst>
            <pc:docMk/>
            <pc:sldMk cId="3667208040" sldId="308"/>
            <ac:spMk id="2" creationId="{3BEB7167-D4CA-6EE4-AF0F-94F03718A493}"/>
          </ac:spMkLst>
        </pc:spChg>
        <pc:spChg chg="del">
          <ac:chgData name="Bahenda Yvon Dylan Ntegano" userId="7a28c545-0e2f-4568-a62f-31bed09b92c0" providerId="ADAL" clId="{0AE4C519-16AE-49B5-A88D-A57A1D6A414B}" dt="2025-07-21T21:20:55.100" v="8441" actId="478"/>
          <ac:spMkLst>
            <pc:docMk/>
            <pc:sldMk cId="3667208040" sldId="308"/>
            <ac:spMk id="3" creationId="{84C6B13E-3CA5-5BDF-8505-1CAA4E94C6EC}"/>
          </ac:spMkLst>
        </pc:spChg>
        <pc:picChg chg="add mod">
          <ac:chgData name="Bahenda Yvon Dylan Ntegano" userId="7a28c545-0e2f-4568-a62f-31bed09b92c0" providerId="ADAL" clId="{0AE4C519-16AE-49B5-A88D-A57A1D6A414B}" dt="2025-07-21T22:57:00.567" v="8785"/>
          <ac:picMkLst>
            <pc:docMk/>
            <pc:sldMk cId="3667208040" sldId="308"/>
            <ac:picMk id="3" creationId="{ED283BA2-E1C0-1DC3-162F-FF9E2831CD3C}"/>
          </ac:picMkLst>
        </pc:picChg>
        <pc:picChg chg="add mod">
          <ac:chgData name="Bahenda Yvon Dylan Ntegano" userId="7a28c545-0e2f-4568-a62f-31bed09b92c0" providerId="ADAL" clId="{0AE4C519-16AE-49B5-A88D-A57A1D6A414B}" dt="2025-07-21T21:21:31.168" v="8444" actId="1076"/>
          <ac:picMkLst>
            <pc:docMk/>
            <pc:sldMk cId="3667208040" sldId="308"/>
            <ac:picMk id="5" creationId="{65CF0EBC-91A7-0B3B-18D5-53F855F0ACAB}"/>
          </ac:picMkLst>
        </pc:picChg>
        <pc:picChg chg="add del mod">
          <ac:chgData name="Bahenda Yvon Dylan Ntegano" userId="7a28c545-0e2f-4568-a62f-31bed09b92c0" providerId="ADAL" clId="{0AE4C519-16AE-49B5-A88D-A57A1D6A414B}" dt="2025-07-21T22:56:58.585" v="8784" actId="478"/>
          <ac:picMkLst>
            <pc:docMk/>
            <pc:sldMk cId="3667208040" sldId="308"/>
            <ac:picMk id="6" creationId="{492E3AFA-0A90-11C2-584C-7EA0B8A205FB}"/>
          </ac:picMkLst>
        </pc:picChg>
      </pc:sldChg>
      <pc:sldChg chg="addSp delSp modSp new mod">
        <pc:chgData name="Bahenda Yvon Dylan Ntegano" userId="7a28c545-0e2f-4568-a62f-31bed09b92c0" providerId="ADAL" clId="{0AE4C519-16AE-49B5-A88D-A57A1D6A414B}" dt="2025-07-21T22:57:55.065" v="8793"/>
        <pc:sldMkLst>
          <pc:docMk/>
          <pc:sldMk cId="3582738748" sldId="309"/>
        </pc:sldMkLst>
        <pc:spChg chg="mod">
          <ac:chgData name="Bahenda Yvon Dylan Ntegano" userId="7a28c545-0e2f-4568-a62f-31bed09b92c0" providerId="ADAL" clId="{0AE4C519-16AE-49B5-A88D-A57A1D6A414B}" dt="2025-07-21T21:33:55.467" v="8591" actId="1076"/>
          <ac:spMkLst>
            <pc:docMk/>
            <pc:sldMk cId="3582738748" sldId="309"/>
            <ac:spMk id="2" creationId="{21DE5C4A-713F-99FC-08B5-BEE667C364F9}"/>
          </ac:spMkLst>
        </pc:spChg>
        <pc:spChg chg="del">
          <ac:chgData name="Bahenda Yvon Dylan Ntegano" userId="7a28c545-0e2f-4568-a62f-31bed09b92c0" providerId="ADAL" clId="{0AE4C519-16AE-49B5-A88D-A57A1D6A414B}" dt="2025-07-21T21:28:57.665" v="8517" actId="478"/>
          <ac:spMkLst>
            <pc:docMk/>
            <pc:sldMk cId="3582738748" sldId="309"/>
            <ac:spMk id="3" creationId="{7BB2C77C-95C0-9C89-9FC5-FB617710C44A}"/>
          </ac:spMkLst>
        </pc:spChg>
        <pc:spChg chg="add mod">
          <ac:chgData name="Bahenda Yvon Dylan Ntegano" userId="7a28c545-0e2f-4568-a62f-31bed09b92c0" providerId="ADAL" clId="{0AE4C519-16AE-49B5-A88D-A57A1D6A414B}" dt="2025-07-21T21:37:31.906" v="8648" actId="1076"/>
          <ac:spMkLst>
            <pc:docMk/>
            <pc:sldMk cId="3582738748" sldId="309"/>
            <ac:spMk id="37" creationId="{AE8FF63B-2EBC-CEE9-14EA-5D063FD84654}"/>
          </ac:spMkLst>
        </pc:spChg>
        <pc:spChg chg="add mod">
          <ac:chgData name="Bahenda Yvon Dylan Ntegano" userId="7a28c545-0e2f-4568-a62f-31bed09b92c0" providerId="ADAL" clId="{0AE4C519-16AE-49B5-A88D-A57A1D6A414B}" dt="2025-07-21T21:37:36.337" v="8649" actId="1076"/>
          <ac:spMkLst>
            <pc:docMk/>
            <pc:sldMk cId="3582738748" sldId="309"/>
            <ac:spMk id="38" creationId="{75EC665E-D43B-D637-3494-7B7512CFFD45}"/>
          </ac:spMkLst>
        </pc:spChg>
        <pc:spChg chg="add mod">
          <ac:chgData name="Bahenda Yvon Dylan Ntegano" userId="7a28c545-0e2f-4568-a62f-31bed09b92c0" providerId="ADAL" clId="{0AE4C519-16AE-49B5-A88D-A57A1D6A414B}" dt="2025-07-21T21:37:05.045" v="8645" actId="1076"/>
          <ac:spMkLst>
            <pc:docMk/>
            <pc:sldMk cId="3582738748" sldId="309"/>
            <ac:spMk id="40" creationId="{725D6F38-4CBA-1BA6-67B9-DE8E5A852387}"/>
          </ac:spMkLst>
        </pc:spChg>
        <pc:spChg chg="add mod">
          <ac:chgData name="Bahenda Yvon Dylan Ntegano" userId="7a28c545-0e2f-4568-a62f-31bed09b92c0" providerId="ADAL" clId="{0AE4C519-16AE-49B5-A88D-A57A1D6A414B}" dt="2025-07-21T21:36:53.183" v="8644" actId="1076"/>
          <ac:spMkLst>
            <pc:docMk/>
            <pc:sldMk cId="3582738748" sldId="309"/>
            <ac:spMk id="41" creationId="{4FC1FC22-45E6-30A2-EBC9-D1F595AC3FCD}"/>
          </ac:spMkLst>
        </pc:spChg>
        <pc:spChg chg="add mod">
          <ac:chgData name="Bahenda Yvon Dylan Ntegano" userId="7a28c545-0e2f-4568-a62f-31bed09b92c0" providerId="ADAL" clId="{0AE4C519-16AE-49B5-A88D-A57A1D6A414B}" dt="2025-07-21T21:37:54.861" v="8657" actId="1076"/>
          <ac:spMkLst>
            <pc:docMk/>
            <pc:sldMk cId="3582738748" sldId="309"/>
            <ac:spMk id="42" creationId="{3807F5E1-851B-4C58-B92E-DDA18CC76A9F}"/>
          </ac:spMkLst>
        </pc:spChg>
        <pc:spChg chg="add mod">
          <ac:chgData name="Bahenda Yvon Dylan Ntegano" userId="7a28c545-0e2f-4568-a62f-31bed09b92c0" providerId="ADAL" clId="{0AE4C519-16AE-49B5-A88D-A57A1D6A414B}" dt="2025-07-21T21:38:08.870" v="8663" actId="20577"/>
          <ac:spMkLst>
            <pc:docMk/>
            <pc:sldMk cId="3582738748" sldId="309"/>
            <ac:spMk id="43" creationId="{CC3BF3E7-6B3C-A6C1-E8FC-45CD1D362EE1}"/>
          </ac:spMkLst>
        </pc:spChg>
        <pc:grpChg chg="add mod">
          <ac:chgData name="Bahenda Yvon Dylan Ntegano" userId="7a28c545-0e2f-4568-a62f-31bed09b92c0" providerId="ADAL" clId="{0AE4C519-16AE-49B5-A88D-A57A1D6A414B}" dt="2025-07-21T21:35:48.298" v="8618" actId="1076"/>
          <ac:grpSpMkLst>
            <pc:docMk/>
            <pc:sldMk cId="3582738748" sldId="309"/>
            <ac:grpSpMk id="39" creationId="{D8236459-0DBD-5ACD-D53F-B6C133D11B79}"/>
          </ac:grpSpMkLst>
        </pc:grpChg>
        <pc:picChg chg="add mod">
          <ac:chgData name="Bahenda Yvon Dylan Ntegano" userId="7a28c545-0e2f-4568-a62f-31bed09b92c0" providerId="ADAL" clId="{0AE4C519-16AE-49B5-A88D-A57A1D6A414B}" dt="2025-07-21T22:57:55.065" v="8793"/>
          <ac:picMkLst>
            <pc:docMk/>
            <pc:sldMk cId="3582738748" sldId="309"/>
            <ac:picMk id="3" creationId="{78FBD62D-6A54-FAE1-D86C-87C5DC882630}"/>
          </ac:picMkLst>
        </pc:picChg>
        <pc:picChg chg="add mod">
          <ac:chgData name="Bahenda Yvon Dylan Ntegano" userId="7a28c545-0e2f-4568-a62f-31bed09b92c0" providerId="ADAL" clId="{0AE4C519-16AE-49B5-A88D-A57A1D6A414B}" dt="2025-07-21T21:29:20.425" v="8538"/>
          <ac:picMkLst>
            <pc:docMk/>
            <pc:sldMk cId="3582738748" sldId="309"/>
            <ac:picMk id="6" creationId="{A2362425-5BDE-4B95-E39E-4C2A3388E8F4}"/>
          </ac:picMkLst>
        </pc:picChg>
        <pc:picChg chg="add mod">
          <ac:chgData name="Bahenda Yvon Dylan Ntegano" userId="7a28c545-0e2f-4568-a62f-31bed09b92c0" providerId="ADAL" clId="{0AE4C519-16AE-49B5-A88D-A57A1D6A414B}" dt="2025-07-21T21:29:20.425" v="8538"/>
          <ac:picMkLst>
            <pc:docMk/>
            <pc:sldMk cId="3582738748" sldId="309"/>
            <ac:picMk id="8" creationId="{49CAFB4A-43EA-ACAE-B59F-EF74672F0DFC}"/>
          </ac:picMkLst>
        </pc:picChg>
        <pc:picChg chg="add mod">
          <ac:chgData name="Bahenda Yvon Dylan Ntegano" userId="7a28c545-0e2f-4568-a62f-31bed09b92c0" providerId="ADAL" clId="{0AE4C519-16AE-49B5-A88D-A57A1D6A414B}" dt="2025-07-21T21:29:20.425" v="8538"/>
          <ac:picMkLst>
            <pc:docMk/>
            <pc:sldMk cId="3582738748" sldId="309"/>
            <ac:picMk id="10" creationId="{7818540B-BD9B-4574-FE18-FC7344F03A55}"/>
          </ac:picMkLst>
        </pc:picChg>
        <pc:picChg chg="add mod">
          <ac:chgData name="Bahenda Yvon Dylan Ntegano" userId="7a28c545-0e2f-4568-a62f-31bed09b92c0" providerId="ADAL" clId="{0AE4C519-16AE-49B5-A88D-A57A1D6A414B}" dt="2025-07-21T21:29:20.425" v="8538"/>
          <ac:picMkLst>
            <pc:docMk/>
            <pc:sldMk cId="3582738748" sldId="309"/>
            <ac:picMk id="12" creationId="{094B765C-58BF-3151-5A35-1B853B1D22B0}"/>
          </ac:picMkLst>
        </pc:picChg>
        <pc:picChg chg="add mod">
          <ac:chgData name="Bahenda Yvon Dylan Ntegano" userId="7a28c545-0e2f-4568-a62f-31bed09b92c0" providerId="ADAL" clId="{0AE4C519-16AE-49B5-A88D-A57A1D6A414B}" dt="2025-07-21T21:29:20.425" v="8538"/>
          <ac:picMkLst>
            <pc:docMk/>
            <pc:sldMk cId="3582738748" sldId="309"/>
            <ac:picMk id="14" creationId="{6D2D3DB3-4603-DEDF-9C57-FB4FC1FA7926}"/>
          </ac:picMkLst>
        </pc:picChg>
        <pc:picChg chg="add mod">
          <ac:chgData name="Bahenda Yvon Dylan Ntegano" userId="7a28c545-0e2f-4568-a62f-31bed09b92c0" providerId="ADAL" clId="{0AE4C519-16AE-49B5-A88D-A57A1D6A414B}" dt="2025-07-21T21:29:20.425" v="8538"/>
          <ac:picMkLst>
            <pc:docMk/>
            <pc:sldMk cId="3582738748" sldId="309"/>
            <ac:picMk id="16" creationId="{5DDD15D6-814D-7BAE-0343-6DC7F023A465}"/>
          </ac:picMkLst>
        </pc:picChg>
        <pc:picChg chg="add mod">
          <ac:chgData name="Bahenda Yvon Dylan Ntegano" userId="7a28c545-0e2f-4568-a62f-31bed09b92c0" providerId="ADAL" clId="{0AE4C519-16AE-49B5-A88D-A57A1D6A414B}" dt="2025-07-21T21:29:20.425" v="8538"/>
          <ac:picMkLst>
            <pc:docMk/>
            <pc:sldMk cId="3582738748" sldId="309"/>
            <ac:picMk id="18" creationId="{198A4E3F-216D-81CF-1FF8-2C836E927132}"/>
          </ac:picMkLst>
        </pc:picChg>
        <pc:picChg chg="add mod">
          <ac:chgData name="Bahenda Yvon Dylan Ntegano" userId="7a28c545-0e2f-4568-a62f-31bed09b92c0" providerId="ADAL" clId="{0AE4C519-16AE-49B5-A88D-A57A1D6A414B}" dt="2025-07-21T21:29:20.425" v="8538"/>
          <ac:picMkLst>
            <pc:docMk/>
            <pc:sldMk cId="3582738748" sldId="309"/>
            <ac:picMk id="20" creationId="{D50B694D-0264-5F27-1841-605EFDC0CA50}"/>
          </ac:picMkLst>
        </pc:picChg>
        <pc:picChg chg="add mod">
          <ac:chgData name="Bahenda Yvon Dylan Ntegano" userId="7a28c545-0e2f-4568-a62f-31bed09b92c0" providerId="ADAL" clId="{0AE4C519-16AE-49B5-A88D-A57A1D6A414B}" dt="2025-07-21T21:35:44.252" v="8617" actId="164"/>
          <ac:picMkLst>
            <pc:docMk/>
            <pc:sldMk cId="3582738748" sldId="309"/>
            <ac:picMk id="22" creationId="{AA533595-B8BE-1CEC-233F-22A9FCD5BE93}"/>
          </ac:picMkLst>
        </pc:picChg>
        <pc:picChg chg="add mod">
          <ac:chgData name="Bahenda Yvon Dylan Ntegano" userId="7a28c545-0e2f-4568-a62f-31bed09b92c0" providerId="ADAL" clId="{0AE4C519-16AE-49B5-A88D-A57A1D6A414B}" dt="2025-07-21T21:35:44.252" v="8617" actId="164"/>
          <ac:picMkLst>
            <pc:docMk/>
            <pc:sldMk cId="3582738748" sldId="309"/>
            <ac:picMk id="24" creationId="{651D1C8C-A09B-A55B-85A2-0ABBFCC7C359}"/>
          </ac:picMkLst>
        </pc:picChg>
        <pc:picChg chg="add mod">
          <ac:chgData name="Bahenda Yvon Dylan Ntegano" userId="7a28c545-0e2f-4568-a62f-31bed09b92c0" providerId="ADAL" clId="{0AE4C519-16AE-49B5-A88D-A57A1D6A414B}" dt="2025-07-21T21:35:44.252" v="8617" actId="164"/>
          <ac:picMkLst>
            <pc:docMk/>
            <pc:sldMk cId="3582738748" sldId="309"/>
            <ac:picMk id="26" creationId="{D6F2291E-5434-E42C-1156-9052BC59D305}"/>
          </ac:picMkLst>
        </pc:picChg>
        <pc:picChg chg="add mod">
          <ac:chgData name="Bahenda Yvon Dylan Ntegano" userId="7a28c545-0e2f-4568-a62f-31bed09b92c0" providerId="ADAL" clId="{0AE4C519-16AE-49B5-A88D-A57A1D6A414B}" dt="2025-07-21T21:35:44.252" v="8617" actId="164"/>
          <ac:picMkLst>
            <pc:docMk/>
            <pc:sldMk cId="3582738748" sldId="309"/>
            <ac:picMk id="28" creationId="{31E10311-A645-C9AB-F20B-D32835A3221E}"/>
          </ac:picMkLst>
        </pc:picChg>
        <pc:picChg chg="add mod">
          <ac:chgData name="Bahenda Yvon Dylan Ntegano" userId="7a28c545-0e2f-4568-a62f-31bed09b92c0" providerId="ADAL" clId="{0AE4C519-16AE-49B5-A88D-A57A1D6A414B}" dt="2025-07-21T21:35:44.252" v="8617" actId="164"/>
          <ac:picMkLst>
            <pc:docMk/>
            <pc:sldMk cId="3582738748" sldId="309"/>
            <ac:picMk id="30" creationId="{8B8CDC06-DBA1-0260-FB29-92BDF258633E}"/>
          </ac:picMkLst>
        </pc:picChg>
        <pc:picChg chg="add mod">
          <ac:chgData name="Bahenda Yvon Dylan Ntegano" userId="7a28c545-0e2f-4568-a62f-31bed09b92c0" providerId="ADAL" clId="{0AE4C519-16AE-49B5-A88D-A57A1D6A414B}" dt="2025-07-21T21:35:44.252" v="8617" actId="164"/>
          <ac:picMkLst>
            <pc:docMk/>
            <pc:sldMk cId="3582738748" sldId="309"/>
            <ac:picMk id="32" creationId="{1A73C6B0-3859-8E67-2DEA-788DEAE07F84}"/>
          </ac:picMkLst>
        </pc:picChg>
        <pc:picChg chg="add mod">
          <ac:chgData name="Bahenda Yvon Dylan Ntegano" userId="7a28c545-0e2f-4568-a62f-31bed09b92c0" providerId="ADAL" clId="{0AE4C519-16AE-49B5-A88D-A57A1D6A414B}" dt="2025-07-21T21:35:44.252" v="8617" actId="164"/>
          <ac:picMkLst>
            <pc:docMk/>
            <pc:sldMk cId="3582738748" sldId="309"/>
            <ac:picMk id="34" creationId="{31B275AA-1212-E452-319B-9DE3B5B76C3E}"/>
          </ac:picMkLst>
        </pc:picChg>
        <pc:picChg chg="add mod">
          <ac:chgData name="Bahenda Yvon Dylan Ntegano" userId="7a28c545-0e2f-4568-a62f-31bed09b92c0" providerId="ADAL" clId="{0AE4C519-16AE-49B5-A88D-A57A1D6A414B}" dt="2025-07-21T21:35:44.252" v="8617" actId="164"/>
          <ac:picMkLst>
            <pc:docMk/>
            <pc:sldMk cId="3582738748" sldId="309"/>
            <ac:picMk id="36" creationId="{734936B3-9F10-0340-C634-6654130ED5AA}"/>
          </ac:picMkLst>
        </pc:picChg>
        <pc:picChg chg="add del mod">
          <ac:chgData name="Bahenda Yvon Dylan Ntegano" userId="7a28c545-0e2f-4568-a62f-31bed09b92c0" providerId="ADAL" clId="{0AE4C519-16AE-49B5-A88D-A57A1D6A414B}" dt="2025-07-21T22:57:53.973" v="8792" actId="478"/>
          <ac:picMkLst>
            <pc:docMk/>
            <pc:sldMk cId="3582738748" sldId="309"/>
            <ac:picMk id="44" creationId="{CF91FA16-3EB9-A0DD-EF16-946E02B77DE9}"/>
          </ac:picMkLst>
        </pc:picChg>
      </pc:sldChg>
      <pc:sldChg chg="addSp delSp modSp add mod ord">
        <pc:chgData name="Bahenda Yvon Dylan Ntegano" userId="7a28c545-0e2f-4568-a62f-31bed09b92c0" providerId="ADAL" clId="{0AE4C519-16AE-49B5-A88D-A57A1D6A414B}" dt="2025-07-21T22:57:09.851" v="8787"/>
        <pc:sldMkLst>
          <pc:docMk/>
          <pc:sldMk cId="1978446231" sldId="310"/>
        </pc:sldMkLst>
        <pc:spChg chg="mod">
          <ac:chgData name="Bahenda Yvon Dylan Ntegano" userId="7a28c545-0e2f-4568-a62f-31bed09b92c0" providerId="ADAL" clId="{0AE4C519-16AE-49B5-A88D-A57A1D6A414B}" dt="2025-07-21T21:27:42.360" v="8516" actId="20577"/>
          <ac:spMkLst>
            <pc:docMk/>
            <pc:sldMk cId="1978446231" sldId="310"/>
            <ac:spMk id="2" creationId="{21DE5C4A-713F-99FC-08B5-BEE667C364F9}"/>
          </ac:spMkLst>
        </pc:spChg>
        <pc:spChg chg="del">
          <ac:chgData name="Bahenda Yvon Dylan Ntegano" userId="7a28c545-0e2f-4568-a62f-31bed09b92c0" providerId="ADAL" clId="{0AE4C519-16AE-49B5-A88D-A57A1D6A414B}" dt="2025-07-21T21:29:25.501" v="8539" actId="478"/>
          <ac:spMkLst>
            <pc:docMk/>
            <pc:sldMk cId="1978446231" sldId="310"/>
            <ac:spMk id="3" creationId="{7BB2C77C-95C0-9C89-9FC5-FB617710C44A}"/>
          </ac:spMkLst>
        </pc:spChg>
        <pc:spChg chg="add mod">
          <ac:chgData name="Bahenda Yvon Dylan Ntegano" userId="7a28c545-0e2f-4568-a62f-31bed09b92c0" providerId="ADAL" clId="{0AE4C519-16AE-49B5-A88D-A57A1D6A414B}" dt="2025-07-21T21:40:37.259" v="8664"/>
          <ac:spMkLst>
            <pc:docMk/>
            <pc:sldMk cId="1978446231" sldId="310"/>
            <ac:spMk id="14" creationId="{FE7B72F6-2A42-4F9A-DC9A-2253CB7D58AF}"/>
          </ac:spMkLst>
        </pc:spChg>
        <pc:spChg chg="add mod">
          <ac:chgData name="Bahenda Yvon Dylan Ntegano" userId="7a28c545-0e2f-4568-a62f-31bed09b92c0" providerId="ADAL" clId="{0AE4C519-16AE-49B5-A88D-A57A1D6A414B}" dt="2025-07-21T21:40:37.259" v="8664"/>
          <ac:spMkLst>
            <pc:docMk/>
            <pc:sldMk cId="1978446231" sldId="310"/>
            <ac:spMk id="15" creationId="{1E5B4C35-6D68-B611-3C21-A7B6CCBE048F}"/>
          </ac:spMkLst>
        </pc:spChg>
        <pc:spChg chg="add mod">
          <ac:chgData name="Bahenda Yvon Dylan Ntegano" userId="7a28c545-0e2f-4568-a62f-31bed09b92c0" providerId="ADAL" clId="{0AE4C519-16AE-49B5-A88D-A57A1D6A414B}" dt="2025-07-21T21:40:37.259" v="8664"/>
          <ac:spMkLst>
            <pc:docMk/>
            <pc:sldMk cId="1978446231" sldId="310"/>
            <ac:spMk id="16" creationId="{D88D5D4A-E3EA-5E0E-615A-DF899AEA0C9F}"/>
          </ac:spMkLst>
        </pc:spChg>
        <pc:spChg chg="add mod">
          <ac:chgData name="Bahenda Yvon Dylan Ntegano" userId="7a28c545-0e2f-4568-a62f-31bed09b92c0" providerId="ADAL" clId="{0AE4C519-16AE-49B5-A88D-A57A1D6A414B}" dt="2025-07-21T21:40:37.259" v="8664"/>
          <ac:spMkLst>
            <pc:docMk/>
            <pc:sldMk cId="1978446231" sldId="310"/>
            <ac:spMk id="17" creationId="{15FB7687-C8BE-6157-8CD6-BBC777EF3A1E}"/>
          </ac:spMkLst>
        </pc:spChg>
        <pc:spChg chg="add mod">
          <ac:chgData name="Bahenda Yvon Dylan Ntegano" userId="7a28c545-0e2f-4568-a62f-31bed09b92c0" providerId="ADAL" clId="{0AE4C519-16AE-49B5-A88D-A57A1D6A414B}" dt="2025-07-21T21:40:37.259" v="8664"/>
          <ac:spMkLst>
            <pc:docMk/>
            <pc:sldMk cId="1978446231" sldId="310"/>
            <ac:spMk id="18" creationId="{83599153-B441-AF5B-D156-CEA385BF5634}"/>
          </ac:spMkLst>
        </pc:spChg>
        <pc:spChg chg="add mod">
          <ac:chgData name="Bahenda Yvon Dylan Ntegano" userId="7a28c545-0e2f-4568-a62f-31bed09b92c0" providerId="ADAL" clId="{0AE4C519-16AE-49B5-A88D-A57A1D6A414B}" dt="2025-07-21T21:40:37.259" v="8664"/>
          <ac:spMkLst>
            <pc:docMk/>
            <pc:sldMk cId="1978446231" sldId="310"/>
            <ac:spMk id="19" creationId="{FBDEFE9F-C3F7-7FFD-3223-FD07135AFF26}"/>
          </ac:spMkLst>
        </pc:spChg>
        <pc:grpChg chg="add mod">
          <ac:chgData name="Bahenda Yvon Dylan Ntegano" userId="7a28c545-0e2f-4568-a62f-31bed09b92c0" providerId="ADAL" clId="{0AE4C519-16AE-49B5-A88D-A57A1D6A414B}" dt="2025-07-21T21:43:45.075" v="8672" actId="14826"/>
          <ac:grpSpMkLst>
            <pc:docMk/>
            <pc:sldMk cId="1978446231" sldId="310"/>
            <ac:grpSpMk id="5" creationId="{B27C931F-AEB4-F87C-34A6-787429936C44}"/>
          </ac:grpSpMkLst>
        </pc:grpChg>
        <pc:picChg chg="add mod">
          <ac:chgData name="Bahenda Yvon Dylan Ntegano" userId="7a28c545-0e2f-4568-a62f-31bed09b92c0" providerId="ADAL" clId="{0AE4C519-16AE-49B5-A88D-A57A1D6A414B}" dt="2025-07-21T22:57:09.851" v="8787"/>
          <ac:picMkLst>
            <pc:docMk/>
            <pc:sldMk cId="1978446231" sldId="310"/>
            <ac:picMk id="3" creationId="{7F392215-573A-CD7F-281F-DF507B4F8171}"/>
          </ac:picMkLst>
        </pc:picChg>
        <pc:picChg chg="mod">
          <ac:chgData name="Bahenda Yvon Dylan Ntegano" userId="7a28c545-0e2f-4568-a62f-31bed09b92c0" providerId="ADAL" clId="{0AE4C519-16AE-49B5-A88D-A57A1D6A414B}" dt="2025-07-21T21:43:45.075" v="8672" actId="14826"/>
          <ac:picMkLst>
            <pc:docMk/>
            <pc:sldMk cId="1978446231" sldId="310"/>
            <ac:picMk id="6" creationId="{DDF31616-CBA9-A36E-A0FC-52E362AB9A13}"/>
          </ac:picMkLst>
        </pc:picChg>
        <pc:picChg chg="mod">
          <ac:chgData name="Bahenda Yvon Dylan Ntegano" userId="7a28c545-0e2f-4568-a62f-31bed09b92c0" providerId="ADAL" clId="{0AE4C519-16AE-49B5-A88D-A57A1D6A414B}" dt="2025-07-21T21:43:45.075" v="8672" actId="14826"/>
          <ac:picMkLst>
            <pc:docMk/>
            <pc:sldMk cId="1978446231" sldId="310"/>
            <ac:picMk id="7" creationId="{A9ABB6C4-EBB1-5EEF-9A14-A7B5E3C992B1}"/>
          </ac:picMkLst>
        </pc:picChg>
        <pc:picChg chg="mod">
          <ac:chgData name="Bahenda Yvon Dylan Ntegano" userId="7a28c545-0e2f-4568-a62f-31bed09b92c0" providerId="ADAL" clId="{0AE4C519-16AE-49B5-A88D-A57A1D6A414B}" dt="2025-07-21T21:43:45.075" v="8672" actId="14826"/>
          <ac:picMkLst>
            <pc:docMk/>
            <pc:sldMk cId="1978446231" sldId="310"/>
            <ac:picMk id="8" creationId="{6496C4F4-6F1E-F20C-6D81-BF9ADB81CA8F}"/>
          </ac:picMkLst>
        </pc:picChg>
        <pc:picChg chg="mod">
          <ac:chgData name="Bahenda Yvon Dylan Ntegano" userId="7a28c545-0e2f-4568-a62f-31bed09b92c0" providerId="ADAL" clId="{0AE4C519-16AE-49B5-A88D-A57A1D6A414B}" dt="2025-07-21T21:43:45.075" v="8672" actId="14826"/>
          <ac:picMkLst>
            <pc:docMk/>
            <pc:sldMk cId="1978446231" sldId="310"/>
            <ac:picMk id="9" creationId="{32A48940-84BE-AE3C-D717-D09106DF2721}"/>
          </ac:picMkLst>
        </pc:picChg>
        <pc:picChg chg="mod">
          <ac:chgData name="Bahenda Yvon Dylan Ntegano" userId="7a28c545-0e2f-4568-a62f-31bed09b92c0" providerId="ADAL" clId="{0AE4C519-16AE-49B5-A88D-A57A1D6A414B}" dt="2025-07-21T21:43:45.075" v="8672" actId="14826"/>
          <ac:picMkLst>
            <pc:docMk/>
            <pc:sldMk cId="1978446231" sldId="310"/>
            <ac:picMk id="10" creationId="{1C297556-B15C-74F7-A308-9F57B3D6CF06}"/>
          </ac:picMkLst>
        </pc:picChg>
        <pc:picChg chg="mod">
          <ac:chgData name="Bahenda Yvon Dylan Ntegano" userId="7a28c545-0e2f-4568-a62f-31bed09b92c0" providerId="ADAL" clId="{0AE4C519-16AE-49B5-A88D-A57A1D6A414B}" dt="2025-07-21T21:43:45.075" v="8672" actId="14826"/>
          <ac:picMkLst>
            <pc:docMk/>
            <pc:sldMk cId="1978446231" sldId="310"/>
            <ac:picMk id="11" creationId="{3F1666A3-003A-45AE-016B-AAD62AA001F7}"/>
          </ac:picMkLst>
        </pc:picChg>
        <pc:picChg chg="mod">
          <ac:chgData name="Bahenda Yvon Dylan Ntegano" userId="7a28c545-0e2f-4568-a62f-31bed09b92c0" providerId="ADAL" clId="{0AE4C519-16AE-49B5-A88D-A57A1D6A414B}" dt="2025-07-21T21:43:45.075" v="8672" actId="14826"/>
          <ac:picMkLst>
            <pc:docMk/>
            <pc:sldMk cId="1978446231" sldId="310"/>
            <ac:picMk id="12" creationId="{876EBA3B-F28B-4920-D3D0-70EC4AC58DC8}"/>
          </ac:picMkLst>
        </pc:picChg>
        <pc:picChg chg="mod">
          <ac:chgData name="Bahenda Yvon Dylan Ntegano" userId="7a28c545-0e2f-4568-a62f-31bed09b92c0" providerId="ADAL" clId="{0AE4C519-16AE-49B5-A88D-A57A1D6A414B}" dt="2025-07-21T21:43:45.075" v="8672" actId="14826"/>
          <ac:picMkLst>
            <pc:docMk/>
            <pc:sldMk cId="1978446231" sldId="310"/>
            <ac:picMk id="13" creationId="{20F795AA-E047-BB55-A77D-7AA3810057CF}"/>
          </ac:picMkLst>
        </pc:picChg>
        <pc:picChg chg="add del mod">
          <ac:chgData name="Bahenda Yvon Dylan Ntegano" userId="7a28c545-0e2f-4568-a62f-31bed09b92c0" providerId="ADAL" clId="{0AE4C519-16AE-49B5-A88D-A57A1D6A414B}" dt="2025-07-21T22:57:08.479" v="8786" actId="478"/>
          <ac:picMkLst>
            <pc:docMk/>
            <pc:sldMk cId="1978446231" sldId="310"/>
            <ac:picMk id="20" creationId="{2A131882-E73D-EC7A-BD11-7AB4B8E4A9DB}"/>
          </ac:picMkLst>
        </pc:picChg>
      </pc:sldChg>
      <pc:sldChg chg="modSp new del mod ord">
        <pc:chgData name="Bahenda Yvon Dylan Ntegano" userId="7a28c545-0e2f-4568-a62f-31bed09b92c0" providerId="ADAL" clId="{0AE4C519-16AE-49B5-A88D-A57A1D6A414B}" dt="2025-07-22T17:06:38.149" v="9928" actId="47"/>
        <pc:sldMkLst>
          <pc:docMk/>
          <pc:sldMk cId="2286250660" sldId="311"/>
        </pc:sldMkLst>
        <pc:spChg chg="mod">
          <ac:chgData name="Bahenda Yvon Dylan Ntegano" userId="7a28c545-0e2f-4568-a62f-31bed09b92c0" providerId="ADAL" clId="{0AE4C519-16AE-49B5-A88D-A57A1D6A414B}" dt="2025-07-22T16:43:24.821" v="9565" actId="20577"/>
          <ac:spMkLst>
            <pc:docMk/>
            <pc:sldMk cId="2286250660" sldId="311"/>
            <ac:spMk id="2" creationId="{C87CA6D3-D719-9054-B9F9-DA272516CCDE}"/>
          </ac:spMkLst>
        </pc:spChg>
      </pc:sldChg>
      <pc:sldChg chg="new del">
        <pc:chgData name="Bahenda Yvon Dylan Ntegano" userId="7a28c545-0e2f-4568-a62f-31bed09b92c0" providerId="ADAL" clId="{0AE4C519-16AE-49B5-A88D-A57A1D6A414B}" dt="2025-07-22T16:44:08.931" v="9567" actId="680"/>
        <pc:sldMkLst>
          <pc:docMk/>
          <pc:sldMk cId="3119862738" sldId="312"/>
        </pc:sldMkLst>
      </pc:sldChg>
      <pc:sldMasterChg chg="delSldLayout modSldLayout">
        <pc:chgData name="Bahenda Yvon Dylan Ntegano" userId="7a28c545-0e2f-4568-a62f-31bed09b92c0" providerId="ADAL" clId="{0AE4C519-16AE-49B5-A88D-A57A1D6A414B}" dt="2025-07-19T18:22:40.133" v="7382"/>
        <pc:sldMasterMkLst>
          <pc:docMk/>
          <pc:sldMasterMk cId="0" sldId="2147483659"/>
        </pc:sldMasterMkLst>
        <pc:sldLayoutChg chg="addSp modSp setBg">
          <pc:chgData name="Bahenda Yvon Dylan Ntegano" userId="7a28c545-0e2f-4568-a62f-31bed09b92c0" providerId="ADAL" clId="{0AE4C519-16AE-49B5-A88D-A57A1D6A414B}" dt="2025-07-19T18:22:40.133" v="7382"/>
          <pc:sldLayoutMkLst>
            <pc:docMk/>
            <pc:sldMasterMk cId="0" sldId="2147483659"/>
            <pc:sldLayoutMk cId="0" sldId="2147483649"/>
          </pc:sldLayoutMkLst>
          <pc:spChg chg="add mod">
            <ac:chgData name="Bahenda Yvon Dylan Ntegano" userId="7a28c545-0e2f-4568-a62f-31bed09b92c0" providerId="ADAL" clId="{0AE4C519-16AE-49B5-A88D-A57A1D6A414B}" dt="2025-07-19T18:22:18.082" v="7381"/>
            <ac:spMkLst>
              <pc:docMk/>
              <pc:sldMasterMk cId="0" sldId="2147483659"/>
              <pc:sldLayoutMk cId="0" sldId="2147483649"/>
              <ac:spMk id="2" creationId="{729BE267-A97E-0143-A597-5E5D4DE2BA04}"/>
            </ac:spMkLst>
          </pc:spChg>
          <pc:spChg chg="mod">
            <ac:chgData name="Bahenda Yvon Dylan Ntegano" userId="7a28c545-0e2f-4568-a62f-31bed09b92c0" providerId="ADAL" clId="{0AE4C519-16AE-49B5-A88D-A57A1D6A414B}" dt="2025-07-19T18:22:40.133" v="7382"/>
            <ac:spMkLst>
              <pc:docMk/>
              <pc:sldMasterMk cId="0" sldId="2147483659"/>
              <pc:sldLayoutMk cId="0" sldId="2147483649"/>
              <ac:spMk id="4" creationId="{43A0B966-C450-13E9-5C91-261F71738067}"/>
            </ac:spMkLst>
          </pc:spChg>
          <pc:grpChg chg="add mod">
            <ac:chgData name="Bahenda Yvon Dylan Ntegano" userId="7a28c545-0e2f-4568-a62f-31bed09b92c0" providerId="ADAL" clId="{0AE4C519-16AE-49B5-A88D-A57A1D6A414B}" dt="2025-07-19T18:22:40.133" v="7382"/>
            <ac:grpSpMkLst>
              <pc:docMk/>
              <pc:sldMasterMk cId="0" sldId="2147483659"/>
              <pc:sldLayoutMk cId="0" sldId="2147483649"/>
              <ac:grpSpMk id="3" creationId="{66F2E5AA-A9D4-E2B8-FBF3-905D9E6FC484}"/>
            </ac:grpSpMkLst>
          </pc:grpChg>
          <pc:cxnChg chg="mod">
            <ac:chgData name="Bahenda Yvon Dylan Ntegano" userId="7a28c545-0e2f-4568-a62f-31bed09b92c0" providerId="ADAL" clId="{0AE4C519-16AE-49B5-A88D-A57A1D6A414B}" dt="2025-07-19T18:22:40.133" v="7382"/>
            <ac:cxnSpMkLst>
              <pc:docMk/>
              <pc:sldMasterMk cId="0" sldId="2147483659"/>
              <pc:sldLayoutMk cId="0" sldId="2147483649"/>
              <ac:cxnSpMk id="5" creationId="{A5C2A49B-FE5B-FB31-1C41-15A0AE41EA52}"/>
            </ac:cxnSpMkLst>
          </pc:cxnChg>
        </pc:sldLayoutChg>
        <pc:sldLayoutChg chg="modSp mod">
          <pc:chgData name="Bahenda Yvon Dylan Ntegano" userId="7a28c545-0e2f-4568-a62f-31bed09b92c0" providerId="ADAL" clId="{0AE4C519-16AE-49B5-A88D-A57A1D6A414B}" dt="2025-07-18T21:55:31.705" v="6594" actId="255"/>
          <pc:sldLayoutMkLst>
            <pc:docMk/>
            <pc:sldMasterMk cId="0" sldId="2147483659"/>
            <pc:sldLayoutMk cId="0" sldId="2147483650"/>
          </pc:sldLayoutMkLst>
          <pc:spChg chg="mod">
            <ac:chgData name="Bahenda Yvon Dylan Ntegano" userId="7a28c545-0e2f-4568-a62f-31bed09b92c0" providerId="ADAL" clId="{0AE4C519-16AE-49B5-A88D-A57A1D6A414B}" dt="2025-07-17T23:37:09.190" v="3386" actId="255"/>
            <ac:spMkLst>
              <pc:docMk/>
              <pc:sldMasterMk cId="0" sldId="2147483659"/>
              <pc:sldLayoutMk cId="0" sldId="2147483650"/>
              <ac:spMk id="17" creationId="{00000000-0000-0000-0000-000000000000}"/>
            </ac:spMkLst>
          </pc:spChg>
          <pc:spChg chg="mod">
            <ac:chgData name="Bahenda Yvon Dylan Ntegano" userId="7a28c545-0e2f-4568-a62f-31bed09b92c0" providerId="ADAL" clId="{0AE4C519-16AE-49B5-A88D-A57A1D6A414B}" dt="2025-07-18T21:55:31.705" v="6594" actId="255"/>
            <ac:spMkLst>
              <pc:docMk/>
              <pc:sldMasterMk cId="0" sldId="2147483659"/>
              <pc:sldLayoutMk cId="0" sldId="2147483650"/>
              <ac:spMk id="18" creationId="{00000000-0000-0000-0000-000000000000}"/>
            </ac:spMkLst>
          </pc:spChg>
        </pc:sldLayoutChg>
        <pc:sldLayoutChg chg="addSp modSp setBg">
          <pc:chgData name="Bahenda Yvon Dylan Ntegano" userId="7a28c545-0e2f-4568-a62f-31bed09b92c0" providerId="ADAL" clId="{0AE4C519-16AE-49B5-A88D-A57A1D6A414B}" dt="2025-07-18T21:55:47.634" v="6596" actId="255"/>
          <pc:sldLayoutMkLst>
            <pc:docMk/>
            <pc:sldMasterMk cId="0" sldId="2147483659"/>
            <pc:sldLayoutMk cId="0" sldId="2147483651"/>
          </pc:sldLayoutMkLst>
          <pc:spChg chg="mod">
            <ac:chgData name="Bahenda Yvon Dylan Ntegano" userId="7a28c545-0e2f-4568-a62f-31bed09b92c0" providerId="ADAL" clId="{0AE4C519-16AE-49B5-A88D-A57A1D6A414B}" dt="2025-07-15T21:55:09.538" v="598"/>
            <ac:spMkLst>
              <pc:docMk/>
              <pc:sldMasterMk cId="0" sldId="2147483659"/>
              <pc:sldLayoutMk cId="0" sldId="2147483651"/>
              <ac:spMk id="3" creationId="{5B84D056-D1C0-081D-8A75-C33569814B33}"/>
            </ac:spMkLst>
          </pc:spChg>
          <pc:spChg chg="mod">
            <ac:chgData name="Bahenda Yvon Dylan Ntegano" userId="7a28c545-0e2f-4568-a62f-31bed09b92c0" providerId="ADAL" clId="{0AE4C519-16AE-49B5-A88D-A57A1D6A414B}" dt="2025-07-17T23:37:42.651" v="3388" actId="255"/>
            <ac:spMkLst>
              <pc:docMk/>
              <pc:sldMasterMk cId="0" sldId="2147483659"/>
              <pc:sldLayoutMk cId="0" sldId="2147483651"/>
              <ac:spMk id="21" creationId="{00000000-0000-0000-0000-000000000000}"/>
            </ac:spMkLst>
          </pc:spChg>
          <pc:spChg chg="mod">
            <ac:chgData name="Bahenda Yvon Dylan Ntegano" userId="7a28c545-0e2f-4568-a62f-31bed09b92c0" providerId="ADAL" clId="{0AE4C519-16AE-49B5-A88D-A57A1D6A414B}" dt="2025-07-18T21:55:42.795" v="6595" actId="255"/>
            <ac:spMkLst>
              <pc:docMk/>
              <pc:sldMasterMk cId="0" sldId="2147483659"/>
              <pc:sldLayoutMk cId="0" sldId="2147483651"/>
              <ac:spMk id="22" creationId="{00000000-0000-0000-0000-000000000000}"/>
            </ac:spMkLst>
          </pc:spChg>
          <pc:spChg chg="mod">
            <ac:chgData name="Bahenda Yvon Dylan Ntegano" userId="7a28c545-0e2f-4568-a62f-31bed09b92c0" providerId="ADAL" clId="{0AE4C519-16AE-49B5-A88D-A57A1D6A414B}" dt="2025-07-18T21:55:47.634" v="6596" actId="255"/>
            <ac:spMkLst>
              <pc:docMk/>
              <pc:sldMasterMk cId="0" sldId="2147483659"/>
              <pc:sldLayoutMk cId="0" sldId="2147483651"/>
              <ac:spMk id="23" creationId="{00000000-0000-0000-0000-000000000000}"/>
            </ac:spMkLst>
          </pc:spChg>
          <pc:grpChg chg="add mod">
            <ac:chgData name="Bahenda Yvon Dylan Ntegano" userId="7a28c545-0e2f-4568-a62f-31bed09b92c0" providerId="ADAL" clId="{0AE4C519-16AE-49B5-A88D-A57A1D6A414B}" dt="2025-07-15T21:55:09.538" v="598"/>
            <ac:grpSpMkLst>
              <pc:docMk/>
              <pc:sldMasterMk cId="0" sldId="2147483659"/>
              <pc:sldLayoutMk cId="0" sldId="2147483651"/>
              <ac:grpSpMk id="2" creationId="{8E470DBB-C3A6-D310-4E0F-4520018B8E20}"/>
            </ac:grpSpMkLst>
          </pc:grpChg>
          <pc:cxnChg chg="mod">
            <ac:chgData name="Bahenda Yvon Dylan Ntegano" userId="7a28c545-0e2f-4568-a62f-31bed09b92c0" providerId="ADAL" clId="{0AE4C519-16AE-49B5-A88D-A57A1D6A414B}" dt="2025-07-15T21:55:09.538" v="598"/>
            <ac:cxnSpMkLst>
              <pc:docMk/>
              <pc:sldMasterMk cId="0" sldId="2147483659"/>
              <pc:sldLayoutMk cId="0" sldId="2147483651"/>
              <ac:cxnSpMk id="4" creationId="{6724B44A-E734-0F0F-0C12-8B2C81A376E9}"/>
            </ac:cxnSpMkLst>
          </pc:cxnChg>
        </pc:sldLayoutChg>
        <pc:sldLayoutChg chg="addSp modSp del">
          <pc:chgData name="Bahenda Yvon Dylan Ntegano" userId="7a28c545-0e2f-4568-a62f-31bed09b92c0" providerId="ADAL" clId="{0AE4C519-16AE-49B5-A88D-A57A1D6A414B}" dt="2025-07-19T17:54:01.314" v="6919" actId="47"/>
          <pc:sldLayoutMkLst>
            <pc:docMk/>
            <pc:sldMasterMk cId="0" sldId="2147483659"/>
            <pc:sldLayoutMk cId="0" sldId="2147483654"/>
          </pc:sldLayoutMkLst>
          <pc:spChg chg="mod">
            <ac:chgData name="Bahenda Yvon Dylan Ntegano" userId="7a28c545-0e2f-4568-a62f-31bed09b92c0" providerId="ADAL" clId="{0AE4C519-16AE-49B5-A88D-A57A1D6A414B}" dt="2025-07-19T17:06:00.835" v="6761"/>
            <ac:spMkLst>
              <pc:docMk/>
              <pc:sldMasterMk cId="0" sldId="2147483659"/>
              <pc:sldLayoutMk cId="0" sldId="2147483654"/>
              <ac:spMk id="3" creationId="{F62AA0CD-E2CB-116C-DA03-8A6FF4D05D77}"/>
            </ac:spMkLst>
          </pc:spChg>
          <pc:grpChg chg="add mod">
            <ac:chgData name="Bahenda Yvon Dylan Ntegano" userId="7a28c545-0e2f-4568-a62f-31bed09b92c0" providerId="ADAL" clId="{0AE4C519-16AE-49B5-A88D-A57A1D6A414B}" dt="2025-07-19T17:06:00.835" v="6761"/>
            <ac:grpSpMkLst>
              <pc:docMk/>
              <pc:sldMasterMk cId="0" sldId="2147483659"/>
              <pc:sldLayoutMk cId="0" sldId="2147483654"/>
              <ac:grpSpMk id="2" creationId="{3CD651A2-1F72-FF63-41D8-801156D6C599}"/>
            </ac:grpSpMkLst>
          </pc:grpChg>
          <pc:cxnChg chg="mod">
            <ac:chgData name="Bahenda Yvon Dylan Ntegano" userId="7a28c545-0e2f-4568-a62f-31bed09b92c0" providerId="ADAL" clId="{0AE4C519-16AE-49B5-A88D-A57A1D6A414B}" dt="2025-07-19T17:06:00.835" v="6761"/>
            <ac:cxnSpMkLst>
              <pc:docMk/>
              <pc:sldMasterMk cId="0" sldId="2147483659"/>
              <pc:sldLayoutMk cId="0" sldId="2147483654"/>
              <ac:cxnSpMk id="4" creationId="{2E7DCB1B-9535-A3C4-35B2-F2D11C4C8031}"/>
            </ac:cxnSpMkLst>
          </pc:cxnChg>
        </pc:sldLayoutChg>
        <pc:sldLayoutChg chg="addSp modSp del mod setBg">
          <pc:chgData name="Bahenda Yvon Dylan Ntegano" userId="7a28c545-0e2f-4568-a62f-31bed09b92c0" providerId="ADAL" clId="{0AE4C519-16AE-49B5-A88D-A57A1D6A414B}" dt="2025-07-18T21:31:21.155" v="6431" actId="47"/>
          <pc:sldLayoutMkLst>
            <pc:docMk/>
            <pc:sldMasterMk cId="0" sldId="2147483659"/>
            <pc:sldLayoutMk cId="0" sldId="2147483658"/>
          </pc:sldLayoutMkLst>
          <pc:spChg chg="mod">
            <ac:chgData name="Bahenda Yvon Dylan Ntegano" userId="7a28c545-0e2f-4568-a62f-31bed09b92c0" providerId="ADAL" clId="{0AE4C519-16AE-49B5-A88D-A57A1D6A414B}" dt="2025-07-16T00:00:34.784" v="1681"/>
            <ac:spMkLst>
              <pc:docMk/>
              <pc:sldMasterMk cId="0" sldId="2147483659"/>
              <pc:sldLayoutMk cId="0" sldId="2147483658"/>
              <ac:spMk id="3" creationId="{992D7FEC-7E4C-63AD-4936-EBC368317594}"/>
            </ac:spMkLst>
          </pc:spChg>
          <pc:grpChg chg="add mod">
            <ac:chgData name="Bahenda Yvon Dylan Ntegano" userId="7a28c545-0e2f-4568-a62f-31bed09b92c0" providerId="ADAL" clId="{0AE4C519-16AE-49B5-A88D-A57A1D6A414B}" dt="2025-07-16T00:00:34.784" v="1681"/>
            <ac:grpSpMkLst>
              <pc:docMk/>
              <pc:sldMasterMk cId="0" sldId="2147483659"/>
              <pc:sldLayoutMk cId="0" sldId="2147483658"/>
              <ac:grpSpMk id="2" creationId="{C57EBF56-63B6-008F-9D49-DFF9CF1EEBE0}"/>
            </ac:grpSpMkLst>
          </pc:grpChg>
          <pc:cxnChg chg="mod">
            <ac:chgData name="Bahenda Yvon Dylan Ntegano" userId="7a28c545-0e2f-4568-a62f-31bed09b92c0" providerId="ADAL" clId="{0AE4C519-16AE-49B5-A88D-A57A1D6A414B}" dt="2025-07-16T00:00:48.363" v="1683" actId="1076"/>
            <ac:cxnSpMkLst>
              <pc:docMk/>
              <pc:sldMasterMk cId="0" sldId="2147483659"/>
              <pc:sldLayoutMk cId="0" sldId="2147483658"/>
              <ac:cxnSpMk id="4" creationId="{0D1C6E33-6A57-1D79-6CCB-F12AC5190660}"/>
            </ac:cxnSpMkLst>
          </pc:cxn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946834B-E0FB-1F56-50A4-DCC6C457D44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DFC8250-DA55-D832-BF41-F24140F61C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D1AD052-C9B0-480D-8F5E-F5A794D5F2A3}" type="datetimeFigureOut">
              <a:rPr lang="en-US" smtClean="0"/>
              <a:t>7/22/2025</a:t>
            </a:fld>
            <a:endParaRPr lang="en-US"/>
          </a:p>
        </p:txBody>
      </p:sp>
      <p:sp>
        <p:nvSpPr>
          <p:cNvPr id="4" name="Footer Placeholder 3">
            <a:extLst>
              <a:ext uri="{FF2B5EF4-FFF2-40B4-BE49-F238E27FC236}">
                <a16:creationId xmlns:a16="http://schemas.microsoft.com/office/drawing/2014/main" id="{6A529E94-94FC-C7C7-56A0-1061FEA17AC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Thesis BAI</a:t>
            </a:r>
          </a:p>
        </p:txBody>
      </p:sp>
      <p:sp>
        <p:nvSpPr>
          <p:cNvPr id="5" name="Slide Number Placeholder 4">
            <a:extLst>
              <a:ext uri="{FF2B5EF4-FFF2-40B4-BE49-F238E27FC236}">
                <a16:creationId xmlns:a16="http://schemas.microsoft.com/office/drawing/2014/main" id="{4F1CB59B-1F0A-6403-A4E9-BFB132A91F9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1E6487F-BF1D-4A0E-91CC-E38C4943A6EB}" type="slidenum">
              <a:rPr lang="en-US" smtClean="0"/>
              <a:t>‹#›</a:t>
            </a:fld>
            <a:endParaRPr lang="en-US"/>
          </a:p>
        </p:txBody>
      </p:sp>
    </p:spTree>
    <p:extLst>
      <p:ext uri="{BB962C8B-B14F-4D97-AF65-F5344CB8AC3E}">
        <p14:creationId xmlns:p14="http://schemas.microsoft.com/office/powerpoint/2010/main" val="118083787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E2E2E5"/>
                </a:solidFill>
                <a:effectLst/>
                <a:highlight>
                  <a:srgbClr val="1E1E1E"/>
                </a:highlight>
                <a:latin typeface="Google Sans Text"/>
              </a:rPr>
              <a:t>Good afternoon, everyone. My name is Bahenda Yvon Dylan Ntegano, and today I will be presenting my Bachelor's thesis, 'Fusing Vision and Language Models for Radiographic Diagnostics: A Proof of Concept.' This research was conducted under the supervision of Professor Federico </a:t>
            </a:r>
            <a:r>
              <a:rPr lang="en-US" b="0" i="0" dirty="0" err="1">
                <a:solidFill>
                  <a:srgbClr val="E2E2E5"/>
                </a:solidFill>
                <a:effectLst/>
                <a:highlight>
                  <a:srgbClr val="1E1E1E"/>
                </a:highlight>
                <a:latin typeface="Google Sans Text"/>
              </a:rPr>
              <a:t>Cabitza</a:t>
            </a:r>
            <a:r>
              <a:rPr lang="en-US" b="0" i="0" dirty="0">
                <a:solidFill>
                  <a:srgbClr val="E2E2E5"/>
                </a:solidFill>
                <a:effectLst/>
                <a:highlight>
                  <a:srgbClr val="1E1E1E"/>
                </a:highlight>
                <a:latin typeface="Google Sans Text"/>
              </a:rPr>
              <a: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E2E2E5"/>
                </a:solidFill>
                <a:effectLst/>
                <a:highlight>
                  <a:srgbClr val="1E1E1E"/>
                </a:highlight>
                <a:latin typeface="Google Sans Text"/>
              </a:rPr>
              <a:t>In the chest X-ray case, the results were clear: multimodal approaches consistently performed better. CLIP, in particular, demonstrated the highest performance across most metrics. Interestingly, the language-only model outperformed the vision-only model, highlighting the rich information contained in the textual reports.</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Low Brier Scores -&gt; Model results are reliable</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Fixed threshold should be changed -&gt; adaptable per label</a:t>
            </a:r>
          </a:p>
        </p:txBody>
      </p:sp>
    </p:spTree>
    <p:extLst>
      <p:ext uri="{BB962C8B-B14F-4D97-AF65-F5344CB8AC3E}">
        <p14:creationId xmlns:p14="http://schemas.microsoft.com/office/powerpoint/2010/main" val="31876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E2E2E5"/>
                </a:solidFill>
                <a:effectLst/>
                <a:highlight>
                  <a:srgbClr val="1E1E1E"/>
                </a:highlight>
                <a:latin typeface="Google Sans Text"/>
              </a:rPr>
              <a:t>The skeletal X-ray case further validated these findings. The cross-attention fusion method achieved perfect scores, though this should be interpreted with caution due to the small test set. Notably, the language model, </a:t>
            </a:r>
            <a:r>
              <a:rPr lang="en-US" b="0" i="0" dirty="0" err="1">
                <a:solidFill>
                  <a:srgbClr val="E2E2E5"/>
                </a:solidFill>
                <a:effectLst/>
                <a:highlight>
                  <a:srgbClr val="1E1E1E"/>
                </a:highlight>
                <a:latin typeface="Google Sans Text"/>
              </a:rPr>
              <a:t>TinyBERT</a:t>
            </a:r>
            <a:r>
              <a:rPr lang="en-US" b="0" i="0" dirty="0">
                <a:solidFill>
                  <a:srgbClr val="E2E2E5"/>
                </a:solidFill>
                <a:effectLst/>
                <a:highlight>
                  <a:srgbClr val="1E1E1E"/>
                </a:highlight>
                <a:latin typeface="Google Sans Text"/>
              </a:rPr>
              <a:t>, performed remarkably well, even though it was not specifically trained on Italian medical text, demonstrating its generalization capabilities.</a:t>
            </a:r>
            <a:endParaRPr lang="en-US" dirty="0"/>
          </a:p>
        </p:txBody>
      </p:sp>
    </p:spTree>
    <p:extLst>
      <p:ext uri="{BB962C8B-B14F-4D97-AF65-F5344CB8AC3E}">
        <p14:creationId xmlns:p14="http://schemas.microsoft.com/office/powerpoint/2010/main" val="41929287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E2E2E5"/>
                </a:solidFill>
                <a:effectLst/>
                <a:highlight>
                  <a:srgbClr val="1E1E1E"/>
                </a:highlight>
                <a:latin typeface="Google Sans Text"/>
              </a:rPr>
              <a:t>Comparing both cases, a clear trend emerges: fusing vision and language consistently enhances diagnostic accuracy. CLIP stands out for its robustness and adaptability. The gating mechanism also proves to be a strong candidate, offering a great trade-off between performance and simplicity. A key takeaway is the immense value of clinical text in these diagnostic tasks.</a:t>
            </a:r>
            <a:endParaRPr lang="en-US" dirty="0"/>
          </a:p>
        </p:txBody>
      </p:sp>
    </p:spTree>
    <p:extLst>
      <p:ext uri="{BB962C8B-B14F-4D97-AF65-F5344CB8AC3E}">
        <p14:creationId xmlns:p14="http://schemas.microsoft.com/office/powerpoint/2010/main" val="3991293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E2E2E5"/>
                </a:solidFill>
                <a:effectLst/>
                <a:highlight>
                  <a:srgbClr val="1E1E1E"/>
                </a:highlight>
                <a:latin typeface="Google Sans Text"/>
              </a:rPr>
              <a:t>I acknowledge the limitations of this work, such as the use of frozen models and the size of the datasets. No hyperparameter tuning. Only diagnosis as output.</a:t>
            </a:r>
          </a:p>
          <a:p>
            <a:r>
              <a:rPr lang="en-US" b="0" i="0" dirty="0">
                <a:solidFill>
                  <a:srgbClr val="E2E2E5"/>
                </a:solidFill>
                <a:effectLst/>
                <a:highlight>
                  <a:srgbClr val="1E1E1E"/>
                </a:highlight>
                <a:latin typeface="Google Sans Text"/>
              </a:rPr>
              <a:t>For future work, I suggest fine-tuning these models on larger, more specific medical datasets. There is also potential to develop systems that not only classify but also assist in generating reports, and to further improve the transparency of these models using explainable AI techniques.</a:t>
            </a:r>
            <a:endParaRPr lang="en-US" dirty="0"/>
          </a:p>
        </p:txBody>
      </p:sp>
    </p:spTree>
    <p:extLst>
      <p:ext uri="{BB962C8B-B14F-4D97-AF65-F5344CB8AC3E}">
        <p14:creationId xmlns:p14="http://schemas.microsoft.com/office/powerpoint/2010/main" val="261524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E2E2E5"/>
                </a:solidFill>
                <a:effectLst/>
                <a:highlight>
                  <a:srgbClr val="1E1E1E"/>
                </a:highlight>
                <a:latin typeface="Google Sans Text"/>
              </a:rPr>
              <a:t>In conclusion, this thesis successfully demonstrates that combining X-ray images and radiology reports improves diagnostic performance. My work provides a systematic comparison of different fusion strategies and confirms their adaptability. While this is a proof of concept, it lays the groundwork for developing more advanced multimodal clinical decision support systems.</a:t>
            </a:r>
            <a:endParaRPr lang="en-US" dirty="0"/>
          </a:p>
        </p:txBody>
      </p:sp>
    </p:spTree>
    <p:extLst>
      <p:ext uri="{BB962C8B-B14F-4D97-AF65-F5344CB8AC3E}">
        <p14:creationId xmlns:p14="http://schemas.microsoft.com/office/powerpoint/2010/main" val="40059809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44c0640cef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44c0640cef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9432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4580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E2E2E5"/>
                </a:solidFill>
                <a:effectLst/>
                <a:highlight>
                  <a:srgbClr val="1E1E1E"/>
                </a:highlight>
                <a:latin typeface="Google Sans Text"/>
              </a:rPr>
              <a:t>In medical diagnostics, radiology in particular, clinicians integrate information from various sources, like X-ray images and textual reports, to make a diagnosis. However, many current AI systems operate on this data in isolation. This thesis addresses this gap by exploring how fusing vision and language models can enhance diagnostic accuracy, to replicate this multimodal approach that is present in clinical conditions. </a:t>
            </a:r>
          </a:p>
          <a:p>
            <a:r>
              <a:rPr lang="en-US" b="0" i="0" dirty="0">
                <a:solidFill>
                  <a:srgbClr val="E2E2E5"/>
                </a:solidFill>
                <a:effectLst/>
                <a:highlight>
                  <a:srgbClr val="1E1E1E"/>
                </a:highlight>
                <a:latin typeface="Google Sans Text"/>
              </a:rPr>
              <a:t>This is important because radiographic data is increasingly growing both in terms of complexity and volumes, and this creates a need for faster and more accurate decision support especially in low-resource or fast-paced clinical environments.</a:t>
            </a:r>
            <a:endParaRPr lang="en-US" dirty="0"/>
          </a:p>
        </p:txBody>
      </p:sp>
    </p:spTree>
    <p:extLst>
      <p:ext uri="{BB962C8B-B14F-4D97-AF65-F5344CB8AC3E}">
        <p14:creationId xmlns:p14="http://schemas.microsoft.com/office/powerpoint/2010/main" val="1165644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E2E2E5"/>
                </a:solidFill>
                <a:effectLst/>
                <a:highlight>
                  <a:srgbClr val="1E1E1E"/>
                </a:highlight>
                <a:latin typeface="Google Sans Text"/>
              </a:rPr>
              <a:t>The core hypothesis of this thesis is whether combining images and text can lead to better diagnostic performance. To answer this, I set out to first establish baseline performances using single-modality models—Vision Transformer for the images and BERT-based models for the text, then to implement and compare different methods for fusing these modalities like concatenation, gating, attention, and CLIP, and finally, to test how well these models adapt and generalize to different medical imaging tasks.</a:t>
            </a:r>
            <a:endParaRPr lang="en-US" dirty="0"/>
          </a:p>
        </p:txBody>
      </p:sp>
    </p:spTree>
    <p:extLst>
      <p:ext uri="{BB962C8B-B14F-4D97-AF65-F5344CB8AC3E}">
        <p14:creationId xmlns:p14="http://schemas.microsoft.com/office/powerpoint/2010/main" val="3445027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E2E2E5"/>
                </a:solidFill>
                <a:effectLst/>
                <a:highlight>
                  <a:srgbClr val="1E1E1E"/>
                </a:highlight>
                <a:latin typeface="Google Sans Text"/>
              </a:rPr>
              <a:t>To test my hypothesis, I used two distinct clinical cases. The first involves a large, public dataset of chest X-rays for a multi-label classification task. The second uses a smaller, real-world dataset from the Gaetano </a:t>
            </a:r>
            <a:r>
              <a:rPr lang="en-US" b="0" i="0" dirty="0" err="1">
                <a:solidFill>
                  <a:srgbClr val="E2E2E5"/>
                </a:solidFill>
                <a:effectLst/>
                <a:highlight>
                  <a:srgbClr val="1E1E1E"/>
                </a:highlight>
                <a:latin typeface="Google Sans Text"/>
              </a:rPr>
              <a:t>Pini</a:t>
            </a:r>
            <a:r>
              <a:rPr lang="en-US" b="0" i="0" dirty="0">
                <a:solidFill>
                  <a:srgbClr val="E2E2E5"/>
                </a:solidFill>
                <a:effectLst/>
                <a:highlight>
                  <a:srgbClr val="1E1E1E"/>
                </a:highlight>
                <a:latin typeface="Google Sans Text"/>
              </a:rPr>
              <a:t> Orthopedic Institute for a binary fracture detection task. </a:t>
            </a:r>
          </a:p>
          <a:p>
            <a:r>
              <a:rPr lang="en-US" b="0" i="0" dirty="0">
                <a:solidFill>
                  <a:srgbClr val="E2E2E5"/>
                </a:solidFill>
                <a:effectLst/>
                <a:highlight>
                  <a:srgbClr val="1E1E1E"/>
                </a:highlight>
                <a:latin typeface="Google Sans Text"/>
              </a:rPr>
              <a:t>This two-case approach allowed me to evaluate the adaptability and generalizability of the models across tasks (multi-label or binary), languages (English or Italian), and clinical domains (thoracic and skeletal). </a:t>
            </a:r>
            <a:endParaRPr lang="en-US" dirty="0"/>
          </a:p>
        </p:txBody>
      </p:sp>
    </p:spTree>
    <p:extLst>
      <p:ext uri="{BB962C8B-B14F-4D97-AF65-F5344CB8AC3E}">
        <p14:creationId xmlns:p14="http://schemas.microsoft.com/office/powerpoint/2010/main" val="2475921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E2E2E5"/>
                </a:solidFill>
                <a:effectLst/>
                <a:highlight>
                  <a:srgbClr val="1E1E1E"/>
                </a:highlight>
                <a:latin typeface="Google Sans Text"/>
              </a:rPr>
              <a:t>I chose lightweight, distilled transformer models, </a:t>
            </a:r>
            <a:r>
              <a:rPr lang="en-US" b="0" i="0" dirty="0" err="1">
                <a:solidFill>
                  <a:srgbClr val="E2E2E5"/>
                </a:solidFill>
                <a:effectLst/>
                <a:highlight>
                  <a:srgbClr val="1E1E1E"/>
                </a:highlight>
                <a:latin typeface="Google Sans Text"/>
              </a:rPr>
              <a:t>DeiT</a:t>
            </a:r>
            <a:r>
              <a:rPr lang="en-US" b="0" i="0" dirty="0">
                <a:solidFill>
                  <a:srgbClr val="E2E2E5"/>
                </a:solidFill>
                <a:effectLst/>
                <a:highlight>
                  <a:srgbClr val="1E1E1E"/>
                </a:highlight>
                <a:latin typeface="Google Sans Text"/>
              </a:rPr>
              <a:t> for images and </a:t>
            </a:r>
            <a:r>
              <a:rPr lang="en-US" b="0" i="0" dirty="0" err="1">
                <a:solidFill>
                  <a:srgbClr val="E2E2E5"/>
                </a:solidFill>
                <a:effectLst/>
                <a:highlight>
                  <a:srgbClr val="1E1E1E"/>
                </a:highlight>
                <a:latin typeface="Google Sans Text"/>
              </a:rPr>
              <a:t>TinyBERT</a:t>
            </a:r>
            <a:r>
              <a:rPr lang="en-US" b="0" i="0" dirty="0">
                <a:solidFill>
                  <a:srgbClr val="E2E2E5"/>
                </a:solidFill>
                <a:effectLst/>
                <a:highlight>
                  <a:srgbClr val="1E1E1E"/>
                </a:highlight>
                <a:latin typeface="Google Sans Text"/>
              </a:rPr>
              <a:t> for text, to ensure efficiency. For combining the data, I explored several fusion techniques, from a simple concatenation to more complex methods like gating and cross-attention. I also investigated CLIP, a model that learns joint embeddings for images and text.</a:t>
            </a:r>
          </a:p>
          <a:p>
            <a:r>
              <a:rPr lang="en-US" b="0" i="0" dirty="0" err="1">
                <a:solidFill>
                  <a:srgbClr val="E2E2E5"/>
                </a:solidFill>
                <a:effectLst/>
                <a:highlight>
                  <a:srgbClr val="1E1E1E"/>
                </a:highlight>
                <a:latin typeface="Google Sans Text"/>
              </a:rPr>
              <a:t>Deit</a:t>
            </a:r>
            <a:r>
              <a:rPr lang="en-US" b="0" i="0" dirty="0">
                <a:solidFill>
                  <a:srgbClr val="E2E2E5"/>
                </a:solidFill>
                <a:effectLst/>
                <a:highlight>
                  <a:srgbClr val="1E1E1E"/>
                </a:highlight>
                <a:latin typeface="Google Sans Text"/>
              </a:rPr>
              <a:t> introduced by </a:t>
            </a:r>
            <a:r>
              <a:rPr lang="en-US" b="0" i="0" dirty="0" err="1">
                <a:solidFill>
                  <a:srgbClr val="E2E2E5"/>
                </a:solidFill>
                <a:effectLst/>
                <a:highlight>
                  <a:srgbClr val="1E1E1E"/>
                </a:highlight>
                <a:latin typeface="Google Sans Text"/>
              </a:rPr>
              <a:t>Touvron</a:t>
            </a:r>
            <a:r>
              <a:rPr lang="en-US" b="0" i="0" dirty="0">
                <a:solidFill>
                  <a:srgbClr val="E2E2E5"/>
                </a:solidFill>
                <a:effectLst/>
                <a:highlight>
                  <a:srgbClr val="1E1E1E"/>
                </a:highlight>
                <a:latin typeface="Google Sans Text"/>
              </a:rPr>
              <a:t> et al in 2021. </a:t>
            </a:r>
            <a:r>
              <a:rPr lang="en-US" b="0" i="0" dirty="0" err="1">
                <a:solidFill>
                  <a:srgbClr val="E2E2E5"/>
                </a:solidFill>
                <a:effectLst/>
                <a:highlight>
                  <a:srgbClr val="1E1E1E"/>
                </a:highlight>
                <a:latin typeface="Google Sans Text"/>
              </a:rPr>
              <a:t>TinyBERT</a:t>
            </a:r>
            <a:r>
              <a:rPr lang="en-US" b="0" i="0" dirty="0">
                <a:solidFill>
                  <a:srgbClr val="E2E2E5"/>
                </a:solidFill>
                <a:effectLst/>
                <a:highlight>
                  <a:srgbClr val="1E1E1E"/>
                </a:highlight>
                <a:latin typeface="Google Sans Text"/>
              </a:rPr>
              <a:t> introduced by Jiao et al in 2020. OpenAI’s CLIP.</a:t>
            </a:r>
            <a:endParaRPr lang="en-US" dirty="0"/>
          </a:p>
        </p:txBody>
      </p:sp>
    </p:spTree>
    <p:extLst>
      <p:ext uri="{BB962C8B-B14F-4D97-AF65-F5344CB8AC3E}">
        <p14:creationId xmlns:p14="http://schemas.microsoft.com/office/powerpoint/2010/main" val="3477016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E2E2E5"/>
                </a:solidFill>
                <a:effectLst/>
                <a:highlight>
                  <a:srgbClr val="1E1E1E"/>
                </a:highlight>
                <a:latin typeface="Google Sans Text"/>
              </a:rPr>
              <a:t>A crucial part of the experimental setup was that the main encoders, </a:t>
            </a:r>
            <a:r>
              <a:rPr lang="en-US" b="0" i="0" dirty="0" err="1">
                <a:solidFill>
                  <a:srgbClr val="E2E2E5"/>
                </a:solidFill>
                <a:effectLst/>
                <a:highlight>
                  <a:srgbClr val="1E1E1E"/>
                </a:highlight>
                <a:latin typeface="Google Sans Text"/>
              </a:rPr>
              <a:t>DeiT</a:t>
            </a:r>
            <a:r>
              <a:rPr lang="en-US" b="0" i="0" dirty="0">
                <a:solidFill>
                  <a:srgbClr val="E2E2E5"/>
                </a:solidFill>
                <a:effectLst/>
                <a:highlight>
                  <a:srgbClr val="1E1E1E"/>
                </a:highlight>
                <a:latin typeface="Google Sans Text"/>
              </a:rPr>
              <a:t> and </a:t>
            </a:r>
            <a:r>
              <a:rPr lang="en-US" b="0" i="0" dirty="0" err="1">
                <a:solidFill>
                  <a:srgbClr val="E2E2E5"/>
                </a:solidFill>
                <a:effectLst/>
                <a:highlight>
                  <a:srgbClr val="1E1E1E"/>
                </a:highlight>
                <a:latin typeface="Google Sans Text"/>
              </a:rPr>
              <a:t>TinyBERT</a:t>
            </a:r>
            <a:r>
              <a:rPr lang="en-US" b="0" i="0" dirty="0">
                <a:solidFill>
                  <a:srgbClr val="E2E2E5"/>
                </a:solidFill>
                <a:effectLst/>
                <a:highlight>
                  <a:srgbClr val="1E1E1E"/>
                </a:highlight>
                <a:latin typeface="Google Sans Text"/>
              </a:rPr>
              <a:t>, were kept frozen. This means I used them as powerful, pre-trained feature extractors. The only parts of the model that were trained were the fusion layers and a custom </a:t>
            </a:r>
            <a:r>
              <a:rPr lang="en-US" b="1" i="0" dirty="0">
                <a:solidFill>
                  <a:srgbClr val="E2E2E5"/>
                </a:solidFill>
                <a:effectLst/>
                <a:highlight>
                  <a:srgbClr val="1E1E1E"/>
                </a:highlight>
                <a:latin typeface="Google Sans Text"/>
              </a:rPr>
              <a:t>classification head</a:t>
            </a:r>
            <a:r>
              <a:rPr lang="en-US" b="0" i="0" dirty="0">
                <a:solidFill>
                  <a:srgbClr val="E2E2E5"/>
                </a:solidFill>
                <a:effectLst/>
                <a:highlight>
                  <a:srgbClr val="1E1E1E"/>
                </a:highlight>
                <a:latin typeface="Google Sans Text"/>
              </a:rPr>
              <a:t>. This head is a small multi-layer perceptron that takes the combined features and maps them to the final diagnostic output—14 labels for the chest X-ray case, and a single binary output for the skeletal fracture case. This setup ensures that we are primarily evaluating the effectiveness of the </a:t>
            </a:r>
            <a:r>
              <a:rPr lang="en-US" b="0" i="1" dirty="0">
                <a:solidFill>
                  <a:srgbClr val="E2E2E5"/>
                </a:solidFill>
                <a:effectLst/>
                <a:highlight>
                  <a:srgbClr val="1E1E1E"/>
                </a:highlight>
                <a:latin typeface="Google Sans Text"/>
              </a:rPr>
              <a:t>fusion strategy</a:t>
            </a:r>
            <a:r>
              <a:rPr lang="en-US" b="0" i="0" dirty="0">
                <a:solidFill>
                  <a:srgbClr val="E2E2E5"/>
                </a:solidFill>
                <a:effectLst/>
                <a:highlight>
                  <a:srgbClr val="1E1E1E"/>
                </a:highlight>
                <a:latin typeface="Google Sans Text"/>
              </a:rPr>
              <a:t> itself.</a:t>
            </a:r>
          </a:p>
          <a:p>
            <a:pPr algn="l"/>
            <a:r>
              <a:rPr lang="en-US" b="0" i="0" dirty="0">
                <a:solidFill>
                  <a:srgbClr val="E2E2E5"/>
                </a:solidFill>
                <a:effectLst/>
                <a:highlight>
                  <a:srgbClr val="1E1E1E"/>
                </a:highlight>
                <a:latin typeface="Google Sans Text"/>
              </a:rPr>
              <a:t>To give you a quick look under the hood at the technical details, I used a standard 80/10/10 split for training, validation, and testing across both cases to ensure robust evaluation.</a:t>
            </a:r>
          </a:p>
          <a:p>
            <a:pPr algn="l"/>
            <a:r>
              <a:rPr lang="en-US" b="0" i="0" dirty="0">
                <a:solidFill>
                  <a:srgbClr val="E2E2E5"/>
                </a:solidFill>
                <a:effectLst/>
                <a:highlight>
                  <a:srgbClr val="1E1E1E"/>
                </a:highlight>
                <a:latin typeface="Google Sans Text"/>
              </a:rPr>
              <a:t>On the training side, Binary Cross-Entropy was the natural choice for the loss function, as it’s suitable for both multi-label and binary classification. To respect the computational constraints of working in Google </a:t>
            </a:r>
            <a:r>
              <a:rPr lang="en-US" b="0" i="0" dirty="0" err="1">
                <a:solidFill>
                  <a:srgbClr val="E2E2E5"/>
                </a:solidFill>
                <a:effectLst/>
                <a:highlight>
                  <a:srgbClr val="1E1E1E"/>
                </a:highlight>
                <a:latin typeface="Google Sans Text"/>
              </a:rPr>
              <a:t>Colab</a:t>
            </a:r>
            <a:r>
              <a:rPr lang="en-US" b="0" i="0" dirty="0">
                <a:solidFill>
                  <a:srgbClr val="E2E2E5"/>
                </a:solidFill>
                <a:effectLst/>
                <a:highlight>
                  <a:srgbClr val="1E1E1E"/>
                </a:highlight>
                <a:latin typeface="Google Sans Text"/>
              </a:rPr>
              <a:t>, training ran for a modest 10 epochs. Most importantly, these parameters were kept consistent across the experiments to ensure that all comparisons were fair and focused on the fusion performance itself. </a:t>
            </a:r>
          </a:p>
          <a:p>
            <a:endParaRPr lang="en-US" dirty="0"/>
          </a:p>
        </p:txBody>
      </p:sp>
    </p:spTree>
    <p:extLst>
      <p:ext uri="{BB962C8B-B14F-4D97-AF65-F5344CB8AC3E}">
        <p14:creationId xmlns:p14="http://schemas.microsoft.com/office/powerpoint/2010/main" val="23620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E2E2E5"/>
                </a:solidFill>
                <a:effectLst/>
                <a:highlight>
                  <a:srgbClr val="1E1E1E"/>
                </a:highlight>
                <a:latin typeface="Google Sans Text"/>
              </a:rPr>
              <a:t>To ensure the research was transparent, robust, and reproducible, I followed the principles of the CHAMAI checklist for medical AI. This meant clearly defining the </a:t>
            </a:r>
            <a:r>
              <a:rPr lang="en-US" b="1" i="0" dirty="0">
                <a:solidFill>
                  <a:srgbClr val="E2E2E5"/>
                </a:solidFill>
                <a:effectLst/>
                <a:highlight>
                  <a:srgbClr val="1E1E1E"/>
                </a:highlight>
                <a:latin typeface="Google Sans Text"/>
              </a:rPr>
              <a:t>use case</a:t>
            </a:r>
            <a:r>
              <a:rPr lang="en-US" b="0" i="0" dirty="0">
                <a:solidFill>
                  <a:srgbClr val="E2E2E5"/>
                </a:solidFill>
                <a:effectLst/>
                <a:highlight>
                  <a:srgbClr val="1E1E1E"/>
                </a:highlight>
                <a:latin typeface="Google Sans Text"/>
              </a:rPr>
              <a:t> as a decision support tool for radiologists. I established a consistent </a:t>
            </a:r>
            <a:r>
              <a:rPr lang="en-US" b="1" i="0" dirty="0">
                <a:solidFill>
                  <a:srgbClr val="E2E2E5"/>
                </a:solidFill>
                <a:effectLst/>
                <a:highlight>
                  <a:srgbClr val="1E1E1E"/>
                </a:highlight>
                <a:latin typeface="Google Sans Text"/>
              </a:rPr>
              <a:t>development pipeline</a:t>
            </a:r>
            <a:r>
              <a:rPr lang="en-US" b="0" i="0" dirty="0">
                <a:solidFill>
                  <a:srgbClr val="E2E2E5"/>
                </a:solidFill>
                <a:effectLst/>
                <a:highlight>
                  <a:srgbClr val="1E1E1E"/>
                </a:highlight>
                <a:latin typeface="Google Sans Text"/>
              </a:rPr>
              <a:t> across both clinical cases to ensure fair comparisons. Finally, the </a:t>
            </a:r>
            <a:r>
              <a:rPr lang="en-US" b="1" i="0" dirty="0">
                <a:solidFill>
                  <a:srgbClr val="E2E2E5"/>
                </a:solidFill>
                <a:effectLst/>
                <a:highlight>
                  <a:srgbClr val="1E1E1E"/>
                </a:highlight>
                <a:latin typeface="Google Sans Text"/>
              </a:rPr>
              <a:t>assessment procedure</a:t>
            </a:r>
            <a:r>
              <a:rPr lang="en-US" b="0" i="0" dirty="0">
                <a:solidFill>
                  <a:srgbClr val="E2E2E5"/>
                </a:solidFill>
                <a:effectLst/>
                <a:highlight>
                  <a:srgbClr val="1E1E1E"/>
                </a:highlight>
                <a:latin typeface="Google Sans Text"/>
              </a:rPr>
              <a:t> used a comprehensive set of metrics, a fixed data split for reproducibility, and included explainability techniques to interpret the model's decisions. Mention the white-box paradox.</a:t>
            </a:r>
            <a:endParaRPr lang="en-US" dirty="0"/>
          </a:p>
        </p:txBody>
      </p:sp>
    </p:spTree>
    <p:extLst>
      <p:ext uri="{BB962C8B-B14F-4D97-AF65-F5344CB8AC3E}">
        <p14:creationId xmlns:p14="http://schemas.microsoft.com/office/powerpoint/2010/main" val="3194665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sp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sp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EACC8-D33B-B00C-6ED2-69E9CC28D2CA}"/>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73B5909-95CF-0B43-3E0B-036781D23CE5}"/>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BCA5DA-3705-6045-EEDA-AE1CF3F219B8}"/>
              </a:ext>
            </a:extLst>
          </p:cNvPr>
          <p:cNvSpPr>
            <a:spLocks noGrp="1"/>
          </p:cNvSpPr>
          <p:nvPr>
            <p:ph type="dt" sz="half" idx="10"/>
          </p:nvPr>
        </p:nvSpPr>
        <p:spPr/>
        <p:txBody>
          <a:bodyPr/>
          <a:lstStyle/>
          <a:p>
            <a:fld id="{A08E900B-E87B-4178-A87C-38BCDFCEB5EB}" type="datetimeFigureOut">
              <a:rPr lang="en-US" smtClean="0"/>
              <a:t>7/22/2025</a:t>
            </a:fld>
            <a:endParaRPr lang="en-US"/>
          </a:p>
        </p:txBody>
      </p:sp>
      <p:sp>
        <p:nvSpPr>
          <p:cNvPr id="5" name="Footer Placeholder 4">
            <a:extLst>
              <a:ext uri="{FF2B5EF4-FFF2-40B4-BE49-F238E27FC236}">
                <a16:creationId xmlns:a16="http://schemas.microsoft.com/office/drawing/2014/main" id="{023EF273-A625-077F-3570-E456DA48A9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553C69-0B04-9316-BA21-49CBA86CFEDE}"/>
              </a:ext>
            </a:extLst>
          </p:cNvPr>
          <p:cNvSpPr>
            <a:spLocks noGrp="1"/>
          </p:cNvSpPr>
          <p:nvPr>
            <p:ph type="sldNum" sz="quarter" idx="12"/>
          </p:nvPr>
        </p:nvSpPr>
        <p:spPr/>
        <p:txBody>
          <a:bodyPr/>
          <a:lstStyle/>
          <a:p>
            <a:fld id="{2952B420-5038-4014-93BE-3FB57018FA11}" type="slidenum">
              <a:rPr lang="en-US" smtClean="0"/>
              <a:t>‹#›</a:t>
            </a:fld>
            <a:endParaRPr lang="en-US"/>
          </a:p>
        </p:txBody>
      </p:sp>
    </p:spTree>
    <p:extLst>
      <p:ext uri="{BB962C8B-B14F-4D97-AF65-F5344CB8AC3E}">
        <p14:creationId xmlns:p14="http://schemas.microsoft.com/office/powerpoint/2010/main" val="3290062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340B5-03A9-91D7-6ECB-9E35CB1FB2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52912F-5F79-DF94-0411-15126BD305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C83560-8EA8-0868-1EFF-E6A0E6AB68C0}"/>
              </a:ext>
            </a:extLst>
          </p:cNvPr>
          <p:cNvSpPr>
            <a:spLocks noGrp="1"/>
          </p:cNvSpPr>
          <p:nvPr>
            <p:ph type="dt" sz="half" idx="10"/>
          </p:nvPr>
        </p:nvSpPr>
        <p:spPr/>
        <p:txBody>
          <a:bodyPr/>
          <a:lstStyle/>
          <a:p>
            <a:fld id="{A08E900B-E87B-4178-A87C-38BCDFCEB5EB}" type="datetimeFigureOut">
              <a:rPr lang="en-US" smtClean="0"/>
              <a:t>7/22/2025</a:t>
            </a:fld>
            <a:endParaRPr lang="en-US"/>
          </a:p>
        </p:txBody>
      </p:sp>
      <p:sp>
        <p:nvSpPr>
          <p:cNvPr id="5" name="Footer Placeholder 4">
            <a:extLst>
              <a:ext uri="{FF2B5EF4-FFF2-40B4-BE49-F238E27FC236}">
                <a16:creationId xmlns:a16="http://schemas.microsoft.com/office/drawing/2014/main" id="{305A7436-372D-CFEB-E784-BFF766A763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F47764-BB5D-5293-2ECC-F9ED80C04544}"/>
              </a:ext>
            </a:extLst>
          </p:cNvPr>
          <p:cNvSpPr>
            <a:spLocks noGrp="1"/>
          </p:cNvSpPr>
          <p:nvPr>
            <p:ph type="sldNum" sz="quarter" idx="12"/>
          </p:nvPr>
        </p:nvSpPr>
        <p:spPr/>
        <p:txBody>
          <a:bodyPr/>
          <a:lstStyle/>
          <a:p>
            <a:fld id="{2952B420-5038-4014-93BE-3FB57018FA11}" type="slidenum">
              <a:rPr lang="en-US" smtClean="0"/>
              <a:t>‹#›</a:t>
            </a:fld>
            <a:endParaRPr lang="en-US"/>
          </a:p>
        </p:txBody>
      </p:sp>
    </p:spTree>
    <p:extLst>
      <p:ext uri="{BB962C8B-B14F-4D97-AF65-F5344CB8AC3E}">
        <p14:creationId xmlns:p14="http://schemas.microsoft.com/office/powerpoint/2010/main" val="7819185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E1ECA-C71F-2F1F-0096-AA5D7CEDEB9E}"/>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6A12469-108A-67C7-D385-624BBA4B8CE8}"/>
              </a:ext>
            </a:extLst>
          </p:cNvPr>
          <p:cNvSpPr>
            <a:spLocks noGrp="1"/>
          </p:cNvSpPr>
          <p:nvPr>
            <p:ph type="body" idx="1"/>
          </p:nvPr>
        </p:nvSpPr>
        <p:spPr>
          <a:xfrm>
            <a:off x="623888" y="3441700"/>
            <a:ext cx="7886700" cy="1125538"/>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E1BB3D-28D4-480F-BE7E-7F6D4985E5C4}"/>
              </a:ext>
            </a:extLst>
          </p:cNvPr>
          <p:cNvSpPr>
            <a:spLocks noGrp="1"/>
          </p:cNvSpPr>
          <p:nvPr>
            <p:ph type="dt" sz="half" idx="10"/>
          </p:nvPr>
        </p:nvSpPr>
        <p:spPr/>
        <p:txBody>
          <a:bodyPr/>
          <a:lstStyle/>
          <a:p>
            <a:fld id="{A08E900B-E87B-4178-A87C-38BCDFCEB5EB}" type="datetimeFigureOut">
              <a:rPr lang="en-US" smtClean="0"/>
              <a:t>7/22/2025</a:t>
            </a:fld>
            <a:endParaRPr lang="en-US"/>
          </a:p>
        </p:txBody>
      </p:sp>
      <p:sp>
        <p:nvSpPr>
          <p:cNvPr id="5" name="Footer Placeholder 4">
            <a:extLst>
              <a:ext uri="{FF2B5EF4-FFF2-40B4-BE49-F238E27FC236}">
                <a16:creationId xmlns:a16="http://schemas.microsoft.com/office/drawing/2014/main" id="{8A15BE8C-D3B4-BD0D-59A0-FC1D08DFB0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3800BE-522B-0A61-D1F8-79718ED0F414}"/>
              </a:ext>
            </a:extLst>
          </p:cNvPr>
          <p:cNvSpPr>
            <a:spLocks noGrp="1"/>
          </p:cNvSpPr>
          <p:nvPr>
            <p:ph type="sldNum" sz="quarter" idx="12"/>
          </p:nvPr>
        </p:nvSpPr>
        <p:spPr/>
        <p:txBody>
          <a:bodyPr/>
          <a:lstStyle/>
          <a:p>
            <a:fld id="{2952B420-5038-4014-93BE-3FB57018FA11}" type="slidenum">
              <a:rPr lang="en-US" smtClean="0"/>
              <a:t>‹#›</a:t>
            </a:fld>
            <a:endParaRPr lang="en-US"/>
          </a:p>
        </p:txBody>
      </p:sp>
    </p:spTree>
    <p:extLst>
      <p:ext uri="{BB962C8B-B14F-4D97-AF65-F5344CB8AC3E}">
        <p14:creationId xmlns:p14="http://schemas.microsoft.com/office/powerpoint/2010/main" val="899563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480D0-B3D0-9791-06EE-0701889151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5BDBED-C69E-29E6-07A6-EED787E4C370}"/>
              </a:ext>
            </a:extLst>
          </p:cNvPr>
          <p:cNvSpPr>
            <a:spLocks noGrp="1"/>
          </p:cNvSpPr>
          <p:nvPr>
            <p:ph sz="half" idx="1"/>
          </p:nvPr>
        </p:nvSpPr>
        <p:spPr>
          <a:xfrm>
            <a:off x="62865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9EE6EA-115F-3EF6-7B70-8E7FC280C06F}"/>
              </a:ext>
            </a:extLst>
          </p:cNvPr>
          <p:cNvSpPr>
            <a:spLocks noGrp="1"/>
          </p:cNvSpPr>
          <p:nvPr>
            <p:ph sz="half" idx="2"/>
          </p:nvPr>
        </p:nvSpPr>
        <p:spPr>
          <a:xfrm>
            <a:off x="464820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E2959EE-A064-5378-708F-C0136034884E}"/>
              </a:ext>
            </a:extLst>
          </p:cNvPr>
          <p:cNvSpPr>
            <a:spLocks noGrp="1"/>
          </p:cNvSpPr>
          <p:nvPr>
            <p:ph type="dt" sz="half" idx="10"/>
          </p:nvPr>
        </p:nvSpPr>
        <p:spPr/>
        <p:txBody>
          <a:bodyPr/>
          <a:lstStyle/>
          <a:p>
            <a:fld id="{A08E900B-E87B-4178-A87C-38BCDFCEB5EB}" type="datetimeFigureOut">
              <a:rPr lang="en-US" smtClean="0"/>
              <a:t>7/22/2025</a:t>
            </a:fld>
            <a:endParaRPr lang="en-US"/>
          </a:p>
        </p:txBody>
      </p:sp>
      <p:sp>
        <p:nvSpPr>
          <p:cNvPr id="6" name="Footer Placeholder 5">
            <a:extLst>
              <a:ext uri="{FF2B5EF4-FFF2-40B4-BE49-F238E27FC236}">
                <a16:creationId xmlns:a16="http://schemas.microsoft.com/office/drawing/2014/main" id="{36F1DA17-F7DC-8E7E-EEB7-0DD0FB8FC8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9F96ED-61BA-ED01-0D54-052CA15AF0B8}"/>
              </a:ext>
            </a:extLst>
          </p:cNvPr>
          <p:cNvSpPr>
            <a:spLocks noGrp="1"/>
          </p:cNvSpPr>
          <p:nvPr>
            <p:ph type="sldNum" sz="quarter" idx="12"/>
          </p:nvPr>
        </p:nvSpPr>
        <p:spPr/>
        <p:txBody>
          <a:bodyPr/>
          <a:lstStyle/>
          <a:p>
            <a:fld id="{2952B420-5038-4014-93BE-3FB57018FA11}" type="slidenum">
              <a:rPr lang="en-US" smtClean="0"/>
              <a:t>‹#›</a:t>
            </a:fld>
            <a:endParaRPr lang="en-US"/>
          </a:p>
        </p:txBody>
      </p:sp>
    </p:spTree>
    <p:extLst>
      <p:ext uri="{BB962C8B-B14F-4D97-AF65-F5344CB8AC3E}">
        <p14:creationId xmlns:p14="http://schemas.microsoft.com/office/powerpoint/2010/main" val="4879800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403D6-AE50-F399-AAF7-5D27625CFF32}"/>
              </a:ext>
            </a:extLst>
          </p:cNvPr>
          <p:cNvSpPr>
            <a:spLocks noGrp="1"/>
          </p:cNvSpPr>
          <p:nvPr>
            <p:ph type="title"/>
          </p:nvPr>
        </p:nvSpPr>
        <p:spPr>
          <a:xfrm>
            <a:off x="630238" y="274638"/>
            <a:ext cx="7886700" cy="993775"/>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046256-F9C6-A3F3-773A-73E8F5E6ACBE}"/>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40779B-40F5-E885-488B-BD1F0E64CE18}"/>
              </a:ext>
            </a:extLst>
          </p:cNvPr>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AD42EEB-1881-FFA7-9A05-4F9CB8BD2533}"/>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21B55F0-2653-A79D-2988-DF75B973D99B}"/>
              </a:ext>
            </a:extLst>
          </p:cNvPr>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8BBD96-12B9-0F62-470D-223E5FDEAFDE}"/>
              </a:ext>
            </a:extLst>
          </p:cNvPr>
          <p:cNvSpPr>
            <a:spLocks noGrp="1"/>
          </p:cNvSpPr>
          <p:nvPr>
            <p:ph type="dt" sz="half" idx="10"/>
          </p:nvPr>
        </p:nvSpPr>
        <p:spPr/>
        <p:txBody>
          <a:bodyPr/>
          <a:lstStyle/>
          <a:p>
            <a:fld id="{A08E900B-E87B-4178-A87C-38BCDFCEB5EB}" type="datetimeFigureOut">
              <a:rPr lang="en-US" smtClean="0"/>
              <a:t>7/22/2025</a:t>
            </a:fld>
            <a:endParaRPr lang="en-US"/>
          </a:p>
        </p:txBody>
      </p:sp>
      <p:sp>
        <p:nvSpPr>
          <p:cNvPr id="8" name="Footer Placeholder 7">
            <a:extLst>
              <a:ext uri="{FF2B5EF4-FFF2-40B4-BE49-F238E27FC236}">
                <a16:creationId xmlns:a16="http://schemas.microsoft.com/office/drawing/2014/main" id="{1322099E-22DD-2F48-CB4A-B86CEC16B8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50B2E8-258D-DA26-8FF9-6B7DFB8F9BF0}"/>
              </a:ext>
            </a:extLst>
          </p:cNvPr>
          <p:cNvSpPr>
            <a:spLocks noGrp="1"/>
          </p:cNvSpPr>
          <p:nvPr>
            <p:ph type="sldNum" sz="quarter" idx="12"/>
          </p:nvPr>
        </p:nvSpPr>
        <p:spPr/>
        <p:txBody>
          <a:bodyPr/>
          <a:lstStyle/>
          <a:p>
            <a:fld id="{2952B420-5038-4014-93BE-3FB57018FA11}" type="slidenum">
              <a:rPr lang="en-US" smtClean="0"/>
              <a:t>‹#›</a:t>
            </a:fld>
            <a:endParaRPr lang="en-US"/>
          </a:p>
        </p:txBody>
      </p:sp>
    </p:spTree>
    <p:extLst>
      <p:ext uri="{BB962C8B-B14F-4D97-AF65-F5344CB8AC3E}">
        <p14:creationId xmlns:p14="http://schemas.microsoft.com/office/powerpoint/2010/main" val="27451016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44D4F-9783-33A8-4BA6-4B6ED14739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2E0B10F-6C60-32CC-8C01-385F901E1F4E}"/>
              </a:ext>
            </a:extLst>
          </p:cNvPr>
          <p:cNvSpPr>
            <a:spLocks noGrp="1"/>
          </p:cNvSpPr>
          <p:nvPr>
            <p:ph type="dt" sz="half" idx="10"/>
          </p:nvPr>
        </p:nvSpPr>
        <p:spPr/>
        <p:txBody>
          <a:bodyPr/>
          <a:lstStyle/>
          <a:p>
            <a:fld id="{A08E900B-E87B-4178-A87C-38BCDFCEB5EB}" type="datetimeFigureOut">
              <a:rPr lang="en-US" smtClean="0"/>
              <a:t>7/22/2025</a:t>
            </a:fld>
            <a:endParaRPr lang="en-US"/>
          </a:p>
        </p:txBody>
      </p:sp>
      <p:sp>
        <p:nvSpPr>
          <p:cNvPr id="4" name="Footer Placeholder 3">
            <a:extLst>
              <a:ext uri="{FF2B5EF4-FFF2-40B4-BE49-F238E27FC236}">
                <a16:creationId xmlns:a16="http://schemas.microsoft.com/office/drawing/2014/main" id="{84E05467-E931-D5A7-81DC-50ADB3962D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763B8C8-607F-80E0-56E8-95C6118903B2}"/>
              </a:ext>
            </a:extLst>
          </p:cNvPr>
          <p:cNvSpPr>
            <a:spLocks noGrp="1"/>
          </p:cNvSpPr>
          <p:nvPr>
            <p:ph type="sldNum" sz="quarter" idx="12"/>
          </p:nvPr>
        </p:nvSpPr>
        <p:spPr/>
        <p:txBody>
          <a:bodyPr/>
          <a:lstStyle/>
          <a:p>
            <a:fld id="{2952B420-5038-4014-93BE-3FB57018FA11}" type="slidenum">
              <a:rPr lang="en-US" smtClean="0"/>
              <a:t>‹#›</a:t>
            </a:fld>
            <a:endParaRPr lang="en-US"/>
          </a:p>
        </p:txBody>
      </p:sp>
    </p:spTree>
    <p:extLst>
      <p:ext uri="{BB962C8B-B14F-4D97-AF65-F5344CB8AC3E}">
        <p14:creationId xmlns:p14="http://schemas.microsoft.com/office/powerpoint/2010/main" val="22419900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665267-8951-7AF7-AE85-6B70E6C938BE}"/>
              </a:ext>
            </a:extLst>
          </p:cNvPr>
          <p:cNvSpPr>
            <a:spLocks noGrp="1"/>
          </p:cNvSpPr>
          <p:nvPr>
            <p:ph type="dt" sz="half" idx="10"/>
          </p:nvPr>
        </p:nvSpPr>
        <p:spPr/>
        <p:txBody>
          <a:bodyPr/>
          <a:lstStyle/>
          <a:p>
            <a:fld id="{A08E900B-E87B-4178-A87C-38BCDFCEB5EB}" type="datetimeFigureOut">
              <a:rPr lang="en-US" smtClean="0"/>
              <a:t>7/22/2025</a:t>
            </a:fld>
            <a:endParaRPr lang="en-US"/>
          </a:p>
        </p:txBody>
      </p:sp>
      <p:sp>
        <p:nvSpPr>
          <p:cNvPr id="3" name="Footer Placeholder 2">
            <a:extLst>
              <a:ext uri="{FF2B5EF4-FFF2-40B4-BE49-F238E27FC236}">
                <a16:creationId xmlns:a16="http://schemas.microsoft.com/office/drawing/2014/main" id="{310D16F2-83B8-D2C0-5EAD-7355AE81929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702DD92-3E55-34CC-0716-D19B3D29B348}"/>
              </a:ext>
            </a:extLst>
          </p:cNvPr>
          <p:cNvSpPr>
            <a:spLocks noGrp="1"/>
          </p:cNvSpPr>
          <p:nvPr>
            <p:ph type="sldNum" sz="quarter" idx="12"/>
          </p:nvPr>
        </p:nvSpPr>
        <p:spPr/>
        <p:txBody>
          <a:bodyPr/>
          <a:lstStyle/>
          <a:p>
            <a:fld id="{2952B420-5038-4014-93BE-3FB57018FA11}" type="slidenum">
              <a:rPr lang="en-US" smtClean="0"/>
              <a:t>‹#›</a:t>
            </a:fld>
            <a:endParaRPr lang="en-US"/>
          </a:p>
        </p:txBody>
      </p:sp>
    </p:spTree>
    <p:extLst>
      <p:ext uri="{BB962C8B-B14F-4D97-AF65-F5344CB8AC3E}">
        <p14:creationId xmlns:p14="http://schemas.microsoft.com/office/powerpoint/2010/main" val="24088585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F6394-C188-7866-3B22-36EF66677EB8}"/>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55F3189-3838-7B13-7CD2-2AAE6EE88B47}"/>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09F136-DF5A-D7DF-EFD5-3677C7B6894B}"/>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230860-CFBF-2764-7002-FE5A8F34C5BB}"/>
              </a:ext>
            </a:extLst>
          </p:cNvPr>
          <p:cNvSpPr>
            <a:spLocks noGrp="1"/>
          </p:cNvSpPr>
          <p:nvPr>
            <p:ph type="dt" sz="half" idx="10"/>
          </p:nvPr>
        </p:nvSpPr>
        <p:spPr/>
        <p:txBody>
          <a:bodyPr/>
          <a:lstStyle/>
          <a:p>
            <a:fld id="{A08E900B-E87B-4178-A87C-38BCDFCEB5EB}" type="datetimeFigureOut">
              <a:rPr lang="en-US" smtClean="0"/>
              <a:t>7/22/2025</a:t>
            </a:fld>
            <a:endParaRPr lang="en-US"/>
          </a:p>
        </p:txBody>
      </p:sp>
      <p:sp>
        <p:nvSpPr>
          <p:cNvPr id="6" name="Footer Placeholder 5">
            <a:extLst>
              <a:ext uri="{FF2B5EF4-FFF2-40B4-BE49-F238E27FC236}">
                <a16:creationId xmlns:a16="http://schemas.microsoft.com/office/drawing/2014/main" id="{B96781FF-8415-11D9-6346-A4C0AB9891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EB220D-7336-75FD-44B3-06EE0B8A6BAC}"/>
              </a:ext>
            </a:extLst>
          </p:cNvPr>
          <p:cNvSpPr>
            <a:spLocks noGrp="1"/>
          </p:cNvSpPr>
          <p:nvPr>
            <p:ph type="sldNum" sz="quarter" idx="12"/>
          </p:nvPr>
        </p:nvSpPr>
        <p:spPr/>
        <p:txBody>
          <a:bodyPr/>
          <a:lstStyle/>
          <a:p>
            <a:fld id="{2952B420-5038-4014-93BE-3FB57018FA11}" type="slidenum">
              <a:rPr lang="en-US" smtClean="0"/>
              <a:t>‹#›</a:t>
            </a:fld>
            <a:endParaRPr lang="en-US"/>
          </a:p>
        </p:txBody>
      </p:sp>
    </p:spTree>
    <p:extLst>
      <p:ext uri="{BB962C8B-B14F-4D97-AF65-F5344CB8AC3E}">
        <p14:creationId xmlns:p14="http://schemas.microsoft.com/office/powerpoint/2010/main" val="39470094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4DBAC-4867-6034-4D08-B234B7476DF3}"/>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B267C8-7C29-D3E7-08FB-EC7BCFE89A02}"/>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FD6A5DA-E71A-584E-8F4B-E2A3BB0684CF}"/>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777271-E716-B114-8F2A-8932203E5501}"/>
              </a:ext>
            </a:extLst>
          </p:cNvPr>
          <p:cNvSpPr>
            <a:spLocks noGrp="1"/>
          </p:cNvSpPr>
          <p:nvPr>
            <p:ph type="dt" sz="half" idx="10"/>
          </p:nvPr>
        </p:nvSpPr>
        <p:spPr/>
        <p:txBody>
          <a:bodyPr/>
          <a:lstStyle/>
          <a:p>
            <a:fld id="{A08E900B-E87B-4178-A87C-38BCDFCEB5EB}" type="datetimeFigureOut">
              <a:rPr lang="en-US" smtClean="0"/>
              <a:t>7/22/2025</a:t>
            </a:fld>
            <a:endParaRPr lang="en-US"/>
          </a:p>
        </p:txBody>
      </p:sp>
      <p:sp>
        <p:nvSpPr>
          <p:cNvPr id="6" name="Footer Placeholder 5">
            <a:extLst>
              <a:ext uri="{FF2B5EF4-FFF2-40B4-BE49-F238E27FC236}">
                <a16:creationId xmlns:a16="http://schemas.microsoft.com/office/drawing/2014/main" id="{90FACC57-EB19-856F-0748-5C859EA85C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9E3323-3B18-95CD-8CB8-0CEB98C1879D}"/>
              </a:ext>
            </a:extLst>
          </p:cNvPr>
          <p:cNvSpPr>
            <a:spLocks noGrp="1"/>
          </p:cNvSpPr>
          <p:nvPr>
            <p:ph type="sldNum" sz="quarter" idx="12"/>
          </p:nvPr>
        </p:nvSpPr>
        <p:spPr/>
        <p:txBody>
          <a:bodyPr/>
          <a:lstStyle/>
          <a:p>
            <a:fld id="{2952B420-5038-4014-93BE-3FB57018FA11}" type="slidenum">
              <a:rPr lang="en-US" smtClean="0"/>
              <a:t>‹#›</a:t>
            </a:fld>
            <a:endParaRPr lang="en-US"/>
          </a:p>
        </p:txBody>
      </p:sp>
    </p:spTree>
    <p:extLst>
      <p:ext uri="{BB962C8B-B14F-4D97-AF65-F5344CB8AC3E}">
        <p14:creationId xmlns:p14="http://schemas.microsoft.com/office/powerpoint/2010/main" val="18233940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B86B6-1BA5-67CD-754A-7C3A87C3BFB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D567418-22B7-C276-E8BC-DFE13ABCD8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4D33B2-1B14-938E-FF7A-AE855183AC61}"/>
              </a:ext>
            </a:extLst>
          </p:cNvPr>
          <p:cNvSpPr>
            <a:spLocks noGrp="1"/>
          </p:cNvSpPr>
          <p:nvPr>
            <p:ph type="dt" sz="half" idx="10"/>
          </p:nvPr>
        </p:nvSpPr>
        <p:spPr/>
        <p:txBody>
          <a:bodyPr/>
          <a:lstStyle/>
          <a:p>
            <a:fld id="{A08E900B-E87B-4178-A87C-38BCDFCEB5EB}" type="datetimeFigureOut">
              <a:rPr lang="en-US" smtClean="0"/>
              <a:t>7/22/2025</a:t>
            </a:fld>
            <a:endParaRPr lang="en-US"/>
          </a:p>
        </p:txBody>
      </p:sp>
      <p:sp>
        <p:nvSpPr>
          <p:cNvPr id="5" name="Footer Placeholder 4">
            <a:extLst>
              <a:ext uri="{FF2B5EF4-FFF2-40B4-BE49-F238E27FC236}">
                <a16:creationId xmlns:a16="http://schemas.microsoft.com/office/drawing/2014/main" id="{62CF708B-16E0-759E-E3E5-B0147C9F4D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24B170-805D-A79B-7BD9-748DC9A03683}"/>
              </a:ext>
            </a:extLst>
          </p:cNvPr>
          <p:cNvSpPr>
            <a:spLocks noGrp="1"/>
          </p:cNvSpPr>
          <p:nvPr>
            <p:ph type="sldNum" sz="quarter" idx="12"/>
          </p:nvPr>
        </p:nvSpPr>
        <p:spPr/>
        <p:txBody>
          <a:bodyPr/>
          <a:lstStyle/>
          <a:p>
            <a:fld id="{2952B420-5038-4014-93BE-3FB57018FA11}" type="slidenum">
              <a:rPr lang="en-US" smtClean="0"/>
              <a:t>‹#›</a:t>
            </a:fld>
            <a:endParaRPr lang="en-US"/>
          </a:p>
        </p:txBody>
      </p:sp>
    </p:spTree>
    <p:extLst>
      <p:ext uri="{BB962C8B-B14F-4D97-AF65-F5344CB8AC3E}">
        <p14:creationId xmlns:p14="http://schemas.microsoft.com/office/powerpoint/2010/main" val="150170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tx2"/>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sp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grpSp>
        <p:nvGrpSpPr>
          <p:cNvPr id="3" name="Group 2">
            <a:extLst>
              <a:ext uri="{FF2B5EF4-FFF2-40B4-BE49-F238E27FC236}">
                <a16:creationId xmlns:a16="http://schemas.microsoft.com/office/drawing/2014/main" id="{66F2E5AA-A9D4-E2B8-FBF3-905D9E6FC484}"/>
              </a:ext>
            </a:extLst>
          </p:cNvPr>
          <p:cNvGrpSpPr/>
          <p:nvPr userDrawn="1"/>
        </p:nvGrpSpPr>
        <p:grpSpPr>
          <a:xfrm>
            <a:off x="122842" y="4819773"/>
            <a:ext cx="8608203" cy="228238"/>
            <a:chOff x="122842" y="4819773"/>
            <a:chExt cx="8608203" cy="228238"/>
          </a:xfrm>
        </p:grpSpPr>
        <p:sp>
          <p:nvSpPr>
            <p:cNvPr id="4" name="TextBox 3">
              <a:extLst>
                <a:ext uri="{FF2B5EF4-FFF2-40B4-BE49-F238E27FC236}">
                  <a16:creationId xmlns:a16="http://schemas.microsoft.com/office/drawing/2014/main" id="{43A0B966-C450-13E9-5C91-261F71738067}"/>
                </a:ext>
              </a:extLst>
            </p:cNvPr>
            <p:cNvSpPr txBox="1"/>
            <p:nvPr/>
          </p:nvSpPr>
          <p:spPr>
            <a:xfrm>
              <a:off x="122842" y="4832567"/>
              <a:ext cx="4111142" cy="215444"/>
            </a:xfrm>
            <a:prstGeom prst="rect">
              <a:avLst/>
            </a:prstGeom>
            <a:noFill/>
          </p:spPr>
          <p:txBody>
            <a:bodyPr wrap="square" rtlCol="0">
              <a:spAutoFit/>
            </a:bodyPr>
            <a:lstStyle/>
            <a:p>
              <a:pPr marL="0" lvl="0" indent="0" algn="ctr" rtl="0">
                <a:spcBef>
                  <a:spcPts val="0"/>
                </a:spcBef>
                <a:spcAft>
                  <a:spcPts val="0"/>
                </a:spcAft>
                <a:buClr>
                  <a:schemeClr val="dk1"/>
                </a:buClr>
                <a:buSzPts val="1100"/>
                <a:buFont typeface="Arial"/>
                <a:buNone/>
              </a:pPr>
              <a:r>
                <a:rPr lang="en-US" sz="800" dirty="0">
                  <a:latin typeface="+mn-lt"/>
                </a:rPr>
                <a:t>Fusing Vision and Language Models</a:t>
              </a:r>
              <a:r>
                <a:rPr lang="en-US" sz="800" dirty="0">
                  <a:latin typeface="+mn-lt"/>
                  <a:ea typeface="Space Grotesk"/>
                  <a:cs typeface="Space Grotesk"/>
                  <a:sym typeface="Space Grotesk"/>
                </a:rPr>
                <a:t> for Radiographic Diagnostics: A Proof of Concept</a:t>
              </a:r>
              <a:endParaRPr lang="en-US" sz="800" dirty="0">
                <a:latin typeface="+mn-lt"/>
              </a:endParaRPr>
            </a:p>
          </p:txBody>
        </p:sp>
        <p:cxnSp>
          <p:nvCxnSpPr>
            <p:cNvPr id="5" name="Straight Connector 4">
              <a:extLst>
                <a:ext uri="{FF2B5EF4-FFF2-40B4-BE49-F238E27FC236}">
                  <a16:creationId xmlns:a16="http://schemas.microsoft.com/office/drawing/2014/main" id="{A5C2A49B-FE5B-FB31-1C41-15A0AE41EA52}"/>
                </a:ext>
              </a:extLst>
            </p:cNvPr>
            <p:cNvCxnSpPr>
              <a:cxnSpLocks/>
            </p:cNvCxnSpPr>
            <p:nvPr/>
          </p:nvCxnSpPr>
          <p:spPr>
            <a:xfrm>
              <a:off x="146304" y="4819773"/>
              <a:ext cx="8584741" cy="0"/>
            </a:xfrm>
            <a:prstGeom prst="line">
              <a:avLst/>
            </a:prstGeom>
          </p:spPr>
          <p:style>
            <a:lnRef idx="1">
              <a:schemeClr val="accent2"/>
            </a:lnRef>
            <a:fillRef idx="0">
              <a:schemeClr val="accent2"/>
            </a:fillRef>
            <a:effectRef idx="0">
              <a:schemeClr val="accent2"/>
            </a:effectRef>
            <a:fontRef idx="minor">
              <a:schemeClr val="tx1"/>
            </a:fontRef>
          </p:style>
        </p:cxn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8C9023-F01A-AA15-0848-598AEB13E660}"/>
              </a:ext>
            </a:extLst>
          </p:cNvPr>
          <p:cNvSpPr>
            <a:spLocks noGrp="1"/>
          </p:cNvSpPr>
          <p:nvPr>
            <p:ph type="title" orient="vert"/>
          </p:nvPr>
        </p:nvSpPr>
        <p:spPr>
          <a:xfrm>
            <a:off x="6543675" y="274638"/>
            <a:ext cx="1971675" cy="435768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43977F-A4D3-2CBF-2052-512E608B3BB8}"/>
              </a:ext>
            </a:extLst>
          </p:cNvPr>
          <p:cNvSpPr>
            <a:spLocks noGrp="1"/>
          </p:cNvSpPr>
          <p:nvPr>
            <p:ph type="body" orient="vert" idx="1"/>
          </p:nvPr>
        </p:nvSpPr>
        <p:spPr>
          <a:xfrm>
            <a:off x="628650" y="274638"/>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964EBE-AD8A-0979-FBF1-FA5731ABBE25}"/>
              </a:ext>
            </a:extLst>
          </p:cNvPr>
          <p:cNvSpPr>
            <a:spLocks noGrp="1"/>
          </p:cNvSpPr>
          <p:nvPr>
            <p:ph type="dt" sz="half" idx="10"/>
          </p:nvPr>
        </p:nvSpPr>
        <p:spPr/>
        <p:txBody>
          <a:bodyPr/>
          <a:lstStyle/>
          <a:p>
            <a:fld id="{A08E900B-E87B-4178-A87C-38BCDFCEB5EB}" type="datetimeFigureOut">
              <a:rPr lang="en-US" smtClean="0"/>
              <a:t>7/22/2025</a:t>
            </a:fld>
            <a:endParaRPr lang="en-US"/>
          </a:p>
        </p:txBody>
      </p:sp>
      <p:sp>
        <p:nvSpPr>
          <p:cNvPr id="5" name="Footer Placeholder 4">
            <a:extLst>
              <a:ext uri="{FF2B5EF4-FFF2-40B4-BE49-F238E27FC236}">
                <a16:creationId xmlns:a16="http://schemas.microsoft.com/office/drawing/2014/main" id="{1914994B-3C52-51BC-D0C6-34D735BFDC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246BFA-F193-DFD1-11E9-35321D7DA6A8}"/>
              </a:ext>
            </a:extLst>
          </p:cNvPr>
          <p:cNvSpPr>
            <a:spLocks noGrp="1"/>
          </p:cNvSpPr>
          <p:nvPr>
            <p:ph type="sldNum" sz="quarter" idx="12"/>
          </p:nvPr>
        </p:nvSpPr>
        <p:spPr/>
        <p:txBody>
          <a:bodyPr/>
          <a:lstStyle/>
          <a:p>
            <a:fld id="{2952B420-5038-4014-93BE-3FB57018FA11}" type="slidenum">
              <a:rPr lang="en-US" smtClean="0"/>
              <a:t>‹#›</a:t>
            </a:fld>
            <a:endParaRPr lang="en-US"/>
          </a:p>
        </p:txBody>
      </p:sp>
    </p:spTree>
    <p:extLst>
      <p:ext uri="{BB962C8B-B14F-4D97-AF65-F5344CB8AC3E}">
        <p14:creationId xmlns:p14="http://schemas.microsoft.com/office/powerpoint/2010/main" val="14301808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97264-40E5-8284-5358-7D4721A38E3D}"/>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9FA0546-7183-0F48-1D78-AF7A5B7858A3}"/>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7DF737E-A8AB-7430-4677-A53A7979B385}"/>
              </a:ext>
            </a:extLst>
          </p:cNvPr>
          <p:cNvSpPr>
            <a:spLocks noGrp="1"/>
          </p:cNvSpPr>
          <p:nvPr>
            <p:ph type="dt" sz="half" idx="10"/>
          </p:nvPr>
        </p:nvSpPr>
        <p:spPr/>
        <p:txBody>
          <a:bodyPr/>
          <a:lstStyle/>
          <a:p>
            <a:fld id="{152845C0-9FCC-417C-A1C7-A7F47226ADDE}" type="datetimeFigureOut">
              <a:rPr lang="en-US" smtClean="0"/>
              <a:t>7/22/2025</a:t>
            </a:fld>
            <a:endParaRPr lang="en-US"/>
          </a:p>
        </p:txBody>
      </p:sp>
      <p:sp>
        <p:nvSpPr>
          <p:cNvPr id="5" name="Footer Placeholder 4">
            <a:extLst>
              <a:ext uri="{FF2B5EF4-FFF2-40B4-BE49-F238E27FC236}">
                <a16:creationId xmlns:a16="http://schemas.microsoft.com/office/drawing/2014/main" id="{737B664C-FCD9-40F4-28A5-2268E5F4FC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3D1E21-386F-FCC6-2EC8-77BBED40F3B9}"/>
              </a:ext>
            </a:extLst>
          </p:cNvPr>
          <p:cNvSpPr>
            <a:spLocks noGrp="1"/>
          </p:cNvSpPr>
          <p:nvPr>
            <p:ph type="sldNum" sz="quarter" idx="12"/>
          </p:nvPr>
        </p:nvSpPr>
        <p:spPr/>
        <p:txBody>
          <a:bodyPr/>
          <a:lstStyle/>
          <a:p>
            <a:fld id="{B080B021-6A94-4C41-8154-8BE96D4CC718}" type="slidenum">
              <a:rPr lang="en-US" smtClean="0"/>
              <a:t>‹#›</a:t>
            </a:fld>
            <a:endParaRPr lang="en-US"/>
          </a:p>
        </p:txBody>
      </p:sp>
    </p:spTree>
    <p:extLst>
      <p:ext uri="{BB962C8B-B14F-4D97-AF65-F5344CB8AC3E}">
        <p14:creationId xmlns:p14="http://schemas.microsoft.com/office/powerpoint/2010/main" val="7483300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AF94-2035-93C7-EC53-539DE59389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C276D7-6FFE-D734-9894-DF3FB7DF03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3A8149-B565-C383-3B4A-8150D14CD49C}"/>
              </a:ext>
            </a:extLst>
          </p:cNvPr>
          <p:cNvSpPr>
            <a:spLocks noGrp="1"/>
          </p:cNvSpPr>
          <p:nvPr>
            <p:ph type="dt" sz="half" idx="10"/>
          </p:nvPr>
        </p:nvSpPr>
        <p:spPr/>
        <p:txBody>
          <a:bodyPr/>
          <a:lstStyle/>
          <a:p>
            <a:fld id="{152845C0-9FCC-417C-A1C7-A7F47226ADDE}" type="datetimeFigureOut">
              <a:rPr lang="en-US" smtClean="0"/>
              <a:t>7/22/2025</a:t>
            </a:fld>
            <a:endParaRPr lang="en-US"/>
          </a:p>
        </p:txBody>
      </p:sp>
      <p:sp>
        <p:nvSpPr>
          <p:cNvPr id="5" name="Footer Placeholder 4">
            <a:extLst>
              <a:ext uri="{FF2B5EF4-FFF2-40B4-BE49-F238E27FC236}">
                <a16:creationId xmlns:a16="http://schemas.microsoft.com/office/drawing/2014/main" id="{437EFFD7-925A-3EC7-C7F5-5BEC45843A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E871AF-75A4-AD34-2122-E4993E384A64}"/>
              </a:ext>
            </a:extLst>
          </p:cNvPr>
          <p:cNvSpPr>
            <a:spLocks noGrp="1"/>
          </p:cNvSpPr>
          <p:nvPr>
            <p:ph type="sldNum" sz="quarter" idx="12"/>
          </p:nvPr>
        </p:nvSpPr>
        <p:spPr/>
        <p:txBody>
          <a:bodyPr/>
          <a:lstStyle/>
          <a:p>
            <a:fld id="{B080B021-6A94-4C41-8154-8BE96D4CC718}" type="slidenum">
              <a:rPr lang="en-US" smtClean="0"/>
              <a:t>‹#›</a:t>
            </a:fld>
            <a:endParaRPr lang="en-US"/>
          </a:p>
        </p:txBody>
      </p:sp>
    </p:spTree>
    <p:extLst>
      <p:ext uri="{BB962C8B-B14F-4D97-AF65-F5344CB8AC3E}">
        <p14:creationId xmlns:p14="http://schemas.microsoft.com/office/powerpoint/2010/main" val="27913981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81D52-F1F4-8A60-6634-6078E1CBFBD9}"/>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92FDF53-5A79-9454-047A-5E8B1F9324E9}"/>
              </a:ext>
            </a:extLst>
          </p:cNvPr>
          <p:cNvSpPr>
            <a:spLocks noGrp="1"/>
          </p:cNvSpPr>
          <p:nvPr>
            <p:ph type="body" idx="1"/>
          </p:nvPr>
        </p:nvSpPr>
        <p:spPr>
          <a:xfrm>
            <a:off x="623888" y="3441700"/>
            <a:ext cx="7886700" cy="1125538"/>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6CECBE-166B-F5F0-A28B-85B4D1FA1826}"/>
              </a:ext>
            </a:extLst>
          </p:cNvPr>
          <p:cNvSpPr>
            <a:spLocks noGrp="1"/>
          </p:cNvSpPr>
          <p:nvPr>
            <p:ph type="dt" sz="half" idx="10"/>
          </p:nvPr>
        </p:nvSpPr>
        <p:spPr/>
        <p:txBody>
          <a:bodyPr/>
          <a:lstStyle/>
          <a:p>
            <a:fld id="{152845C0-9FCC-417C-A1C7-A7F47226ADDE}" type="datetimeFigureOut">
              <a:rPr lang="en-US" smtClean="0"/>
              <a:t>7/22/2025</a:t>
            </a:fld>
            <a:endParaRPr lang="en-US"/>
          </a:p>
        </p:txBody>
      </p:sp>
      <p:sp>
        <p:nvSpPr>
          <p:cNvPr id="5" name="Footer Placeholder 4">
            <a:extLst>
              <a:ext uri="{FF2B5EF4-FFF2-40B4-BE49-F238E27FC236}">
                <a16:creationId xmlns:a16="http://schemas.microsoft.com/office/drawing/2014/main" id="{51774FE3-4279-2E0D-4B30-BC21033E7A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4D7134-8D4C-672D-F6C4-6F6BF48A91B7}"/>
              </a:ext>
            </a:extLst>
          </p:cNvPr>
          <p:cNvSpPr>
            <a:spLocks noGrp="1"/>
          </p:cNvSpPr>
          <p:nvPr>
            <p:ph type="sldNum" sz="quarter" idx="12"/>
          </p:nvPr>
        </p:nvSpPr>
        <p:spPr/>
        <p:txBody>
          <a:bodyPr/>
          <a:lstStyle/>
          <a:p>
            <a:fld id="{B080B021-6A94-4C41-8154-8BE96D4CC718}" type="slidenum">
              <a:rPr lang="en-US" smtClean="0"/>
              <a:t>‹#›</a:t>
            </a:fld>
            <a:endParaRPr lang="en-US"/>
          </a:p>
        </p:txBody>
      </p:sp>
    </p:spTree>
    <p:extLst>
      <p:ext uri="{BB962C8B-B14F-4D97-AF65-F5344CB8AC3E}">
        <p14:creationId xmlns:p14="http://schemas.microsoft.com/office/powerpoint/2010/main" val="38976769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948CB-73E4-60AD-89EF-D760508FA4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BC3AB1-5098-B82C-6827-7E29DB3DDC4C}"/>
              </a:ext>
            </a:extLst>
          </p:cNvPr>
          <p:cNvSpPr>
            <a:spLocks noGrp="1"/>
          </p:cNvSpPr>
          <p:nvPr>
            <p:ph sz="half" idx="1"/>
          </p:nvPr>
        </p:nvSpPr>
        <p:spPr>
          <a:xfrm>
            <a:off x="62865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491D723-3033-034D-BBE8-6BD708A8EA00}"/>
              </a:ext>
            </a:extLst>
          </p:cNvPr>
          <p:cNvSpPr>
            <a:spLocks noGrp="1"/>
          </p:cNvSpPr>
          <p:nvPr>
            <p:ph sz="half" idx="2"/>
          </p:nvPr>
        </p:nvSpPr>
        <p:spPr>
          <a:xfrm>
            <a:off x="464820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883CF22-EE65-01CD-BFF4-5EDA0F8D4F18}"/>
              </a:ext>
            </a:extLst>
          </p:cNvPr>
          <p:cNvSpPr>
            <a:spLocks noGrp="1"/>
          </p:cNvSpPr>
          <p:nvPr>
            <p:ph type="dt" sz="half" idx="10"/>
          </p:nvPr>
        </p:nvSpPr>
        <p:spPr/>
        <p:txBody>
          <a:bodyPr/>
          <a:lstStyle/>
          <a:p>
            <a:fld id="{152845C0-9FCC-417C-A1C7-A7F47226ADDE}" type="datetimeFigureOut">
              <a:rPr lang="en-US" smtClean="0"/>
              <a:t>7/22/2025</a:t>
            </a:fld>
            <a:endParaRPr lang="en-US"/>
          </a:p>
        </p:txBody>
      </p:sp>
      <p:sp>
        <p:nvSpPr>
          <p:cNvPr id="6" name="Footer Placeholder 5">
            <a:extLst>
              <a:ext uri="{FF2B5EF4-FFF2-40B4-BE49-F238E27FC236}">
                <a16:creationId xmlns:a16="http://schemas.microsoft.com/office/drawing/2014/main" id="{81F411B6-E968-569D-FFA2-ADD819196C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8111F6-95D1-D5FB-5FE7-45F3AD970E03}"/>
              </a:ext>
            </a:extLst>
          </p:cNvPr>
          <p:cNvSpPr>
            <a:spLocks noGrp="1"/>
          </p:cNvSpPr>
          <p:nvPr>
            <p:ph type="sldNum" sz="quarter" idx="12"/>
          </p:nvPr>
        </p:nvSpPr>
        <p:spPr/>
        <p:txBody>
          <a:bodyPr/>
          <a:lstStyle/>
          <a:p>
            <a:fld id="{B080B021-6A94-4C41-8154-8BE96D4CC718}" type="slidenum">
              <a:rPr lang="en-US" smtClean="0"/>
              <a:t>‹#›</a:t>
            </a:fld>
            <a:endParaRPr lang="en-US"/>
          </a:p>
        </p:txBody>
      </p:sp>
    </p:spTree>
    <p:extLst>
      <p:ext uri="{BB962C8B-B14F-4D97-AF65-F5344CB8AC3E}">
        <p14:creationId xmlns:p14="http://schemas.microsoft.com/office/powerpoint/2010/main" val="639820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8BD8E-B3B0-5C8E-A47C-D51FB37ED475}"/>
              </a:ext>
            </a:extLst>
          </p:cNvPr>
          <p:cNvSpPr>
            <a:spLocks noGrp="1"/>
          </p:cNvSpPr>
          <p:nvPr>
            <p:ph type="title"/>
          </p:nvPr>
        </p:nvSpPr>
        <p:spPr>
          <a:xfrm>
            <a:off x="630238" y="274638"/>
            <a:ext cx="7886700" cy="993775"/>
          </a:xfrm>
        </p:spPr>
        <p:txBody>
          <a:bodyPr/>
          <a:lstStyle/>
          <a:p>
            <a:r>
              <a:rPr lang="en-US"/>
              <a:t>Click to edit Master title style</a:t>
            </a:r>
          </a:p>
        </p:txBody>
      </p:sp>
      <p:sp>
        <p:nvSpPr>
          <p:cNvPr id="3" name="Text Placeholder 2">
            <a:extLst>
              <a:ext uri="{FF2B5EF4-FFF2-40B4-BE49-F238E27FC236}">
                <a16:creationId xmlns:a16="http://schemas.microsoft.com/office/drawing/2014/main" id="{1C1BA2A0-CF58-9002-BD00-0FE8F187D37B}"/>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DCA054-7072-A6AB-4B5C-68ABD2709C9F}"/>
              </a:ext>
            </a:extLst>
          </p:cNvPr>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ED82B5-7F6A-0EC1-BEFC-A785E5824AB9}"/>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9754A1-8DB1-A7C7-2217-2A7A1FCCD7F8}"/>
              </a:ext>
            </a:extLst>
          </p:cNvPr>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0B6ECF-0478-42E4-8381-5BB3B006F130}"/>
              </a:ext>
            </a:extLst>
          </p:cNvPr>
          <p:cNvSpPr>
            <a:spLocks noGrp="1"/>
          </p:cNvSpPr>
          <p:nvPr>
            <p:ph type="dt" sz="half" idx="10"/>
          </p:nvPr>
        </p:nvSpPr>
        <p:spPr/>
        <p:txBody>
          <a:bodyPr/>
          <a:lstStyle/>
          <a:p>
            <a:fld id="{152845C0-9FCC-417C-A1C7-A7F47226ADDE}" type="datetimeFigureOut">
              <a:rPr lang="en-US" smtClean="0"/>
              <a:t>7/22/2025</a:t>
            </a:fld>
            <a:endParaRPr lang="en-US"/>
          </a:p>
        </p:txBody>
      </p:sp>
      <p:sp>
        <p:nvSpPr>
          <p:cNvPr id="8" name="Footer Placeholder 7">
            <a:extLst>
              <a:ext uri="{FF2B5EF4-FFF2-40B4-BE49-F238E27FC236}">
                <a16:creationId xmlns:a16="http://schemas.microsoft.com/office/drawing/2014/main" id="{2723275F-C749-98C2-2B6C-1F77CEE4E29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F7A2F85-86EB-8959-9BBB-3B3F9D16FF04}"/>
              </a:ext>
            </a:extLst>
          </p:cNvPr>
          <p:cNvSpPr>
            <a:spLocks noGrp="1"/>
          </p:cNvSpPr>
          <p:nvPr>
            <p:ph type="sldNum" sz="quarter" idx="12"/>
          </p:nvPr>
        </p:nvSpPr>
        <p:spPr/>
        <p:txBody>
          <a:bodyPr/>
          <a:lstStyle/>
          <a:p>
            <a:fld id="{B080B021-6A94-4C41-8154-8BE96D4CC718}" type="slidenum">
              <a:rPr lang="en-US" smtClean="0"/>
              <a:t>‹#›</a:t>
            </a:fld>
            <a:endParaRPr lang="en-US"/>
          </a:p>
        </p:txBody>
      </p:sp>
    </p:spTree>
    <p:extLst>
      <p:ext uri="{BB962C8B-B14F-4D97-AF65-F5344CB8AC3E}">
        <p14:creationId xmlns:p14="http://schemas.microsoft.com/office/powerpoint/2010/main" val="35972824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98CB0-9D69-8606-F565-122B5B777C4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E61912-0006-AF77-8E12-D7CF5DE9168D}"/>
              </a:ext>
            </a:extLst>
          </p:cNvPr>
          <p:cNvSpPr>
            <a:spLocks noGrp="1"/>
          </p:cNvSpPr>
          <p:nvPr>
            <p:ph type="dt" sz="half" idx="10"/>
          </p:nvPr>
        </p:nvSpPr>
        <p:spPr/>
        <p:txBody>
          <a:bodyPr/>
          <a:lstStyle/>
          <a:p>
            <a:fld id="{152845C0-9FCC-417C-A1C7-A7F47226ADDE}" type="datetimeFigureOut">
              <a:rPr lang="en-US" smtClean="0"/>
              <a:t>7/22/2025</a:t>
            </a:fld>
            <a:endParaRPr lang="en-US"/>
          </a:p>
        </p:txBody>
      </p:sp>
      <p:sp>
        <p:nvSpPr>
          <p:cNvPr id="4" name="Footer Placeholder 3">
            <a:extLst>
              <a:ext uri="{FF2B5EF4-FFF2-40B4-BE49-F238E27FC236}">
                <a16:creationId xmlns:a16="http://schemas.microsoft.com/office/drawing/2014/main" id="{C7A9DA08-0425-93A0-A2E4-654DDDAE8C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CD758C0-F796-0049-B850-F82126D78922}"/>
              </a:ext>
            </a:extLst>
          </p:cNvPr>
          <p:cNvSpPr>
            <a:spLocks noGrp="1"/>
          </p:cNvSpPr>
          <p:nvPr>
            <p:ph type="sldNum" sz="quarter" idx="12"/>
          </p:nvPr>
        </p:nvSpPr>
        <p:spPr/>
        <p:txBody>
          <a:bodyPr/>
          <a:lstStyle/>
          <a:p>
            <a:fld id="{B080B021-6A94-4C41-8154-8BE96D4CC718}" type="slidenum">
              <a:rPr lang="en-US" smtClean="0"/>
              <a:t>‹#›</a:t>
            </a:fld>
            <a:endParaRPr lang="en-US"/>
          </a:p>
        </p:txBody>
      </p:sp>
    </p:spTree>
    <p:extLst>
      <p:ext uri="{BB962C8B-B14F-4D97-AF65-F5344CB8AC3E}">
        <p14:creationId xmlns:p14="http://schemas.microsoft.com/office/powerpoint/2010/main" val="32782915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D0A172-88B4-DE57-2527-5299D3C68663}"/>
              </a:ext>
            </a:extLst>
          </p:cNvPr>
          <p:cNvSpPr>
            <a:spLocks noGrp="1"/>
          </p:cNvSpPr>
          <p:nvPr>
            <p:ph type="dt" sz="half" idx="10"/>
          </p:nvPr>
        </p:nvSpPr>
        <p:spPr/>
        <p:txBody>
          <a:bodyPr/>
          <a:lstStyle/>
          <a:p>
            <a:fld id="{152845C0-9FCC-417C-A1C7-A7F47226ADDE}" type="datetimeFigureOut">
              <a:rPr lang="en-US" smtClean="0"/>
              <a:t>7/22/2025</a:t>
            </a:fld>
            <a:endParaRPr lang="en-US"/>
          </a:p>
        </p:txBody>
      </p:sp>
      <p:sp>
        <p:nvSpPr>
          <p:cNvPr id="3" name="Footer Placeholder 2">
            <a:extLst>
              <a:ext uri="{FF2B5EF4-FFF2-40B4-BE49-F238E27FC236}">
                <a16:creationId xmlns:a16="http://schemas.microsoft.com/office/drawing/2014/main" id="{551AC0A8-8D8D-D890-74AE-D32AF00B9D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FE807B-A27A-C284-C8F6-FAD3A9701BA8}"/>
              </a:ext>
            </a:extLst>
          </p:cNvPr>
          <p:cNvSpPr>
            <a:spLocks noGrp="1"/>
          </p:cNvSpPr>
          <p:nvPr>
            <p:ph type="sldNum" sz="quarter" idx="12"/>
          </p:nvPr>
        </p:nvSpPr>
        <p:spPr/>
        <p:txBody>
          <a:bodyPr/>
          <a:lstStyle/>
          <a:p>
            <a:fld id="{B080B021-6A94-4C41-8154-8BE96D4CC718}" type="slidenum">
              <a:rPr lang="en-US" smtClean="0"/>
              <a:t>‹#›</a:t>
            </a:fld>
            <a:endParaRPr lang="en-US"/>
          </a:p>
        </p:txBody>
      </p:sp>
    </p:spTree>
    <p:extLst>
      <p:ext uri="{BB962C8B-B14F-4D97-AF65-F5344CB8AC3E}">
        <p14:creationId xmlns:p14="http://schemas.microsoft.com/office/powerpoint/2010/main" val="34999408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EEFDC-A2B5-C506-1EB4-8DDEBBA8E2D4}"/>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EB59789-4B81-3E32-AF85-146636AFE92A}"/>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DC331F2-551E-8613-FA9F-88571B0A5F31}"/>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E4AADC-3500-FC9C-485E-CAF2F7C771B3}"/>
              </a:ext>
            </a:extLst>
          </p:cNvPr>
          <p:cNvSpPr>
            <a:spLocks noGrp="1"/>
          </p:cNvSpPr>
          <p:nvPr>
            <p:ph type="dt" sz="half" idx="10"/>
          </p:nvPr>
        </p:nvSpPr>
        <p:spPr/>
        <p:txBody>
          <a:bodyPr/>
          <a:lstStyle/>
          <a:p>
            <a:fld id="{152845C0-9FCC-417C-A1C7-A7F47226ADDE}" type="datetimeFigureOut">
              <a:rPr lang="en-US" smtClean="0"/>
              <a:t>7/22/2025</a:t>
            </a:fld>
            <a:endParaRPr lang="en-US"/>
          </a:p>
        </p:txBody>
      </p:sp>
      <p:sp>
        <p:nvSpPr>
          <p:cNvPr id="6" name="Footer Placeholder 5">
            <a:extLst>
              <a:ext uri="{FF2B5EF4-FFF2-40B4-BE49-F238E27FC236}">
                <a16:creationId xmlns:a16="http://schemas.microsoft.com/office/drawing/2014/main" id="{7E5AD56D-37EF-8606-4003-2125FF6095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8D44AA-C135-5AC3-D900-5371D3DB3950}"/>
              </a:ext>
            </a:extLst>
          </p:cNvPr>
          <p:cNvSpPr>
            <a:spLocks noGrp="1"/>
          </p:cNvSpPr>
          <p:nvPr>
            <p:ph type="sldNum" sz="quarter" idx="12"/>
          </p:nvPr>
        </p:nvSpPr>
        <p:spPr/>
        <p:txBody>
          <a:bodyPr/>
          <a:lstStyle/>
          <a:p>
            <a:fld id="{B080B021-6A94-4C41-8154-8BE96D4CC718}" type="slidenum">
              <a:rPr lang="en-US" smtClean="0"/>
              <a:t>‹#›</a:t>
            </a:fld>
            <a:endParaRPr lang="en-US"/>
          </a:p>
        </p:txBody>
      </p:sp>
    </p:spTree>
    <p:extLst>
      <p:ext uri="{BB962C8B-B14F-4D97-AF65-F5344CB8AC3E}">
        <p14:creationId xmlns:p14="http://schemas.microsoft.com/office/powerpoint/2010/main" val="20890399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0A5F1-E37B-73F1-3506-EC590BD9DC10}"/>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68F00F4-8A08-E72D-3122-D30A751292A1}"/>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32604C6-8635-0922-4233-C0A9564A998F}"/>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656891-35D1-E27C-F486-D073EC3CC84C}"/>
              </a:ext>
            </a:extLst>
          </p:cNvPr>
          <p:cNvSpPr>
            <a:spLocks noGrp="1"/>
          </p:cNvSpPr>
          <p:nvPr>
            <p:ph type="dt" sz="half" idx="10"/>
          </p:nvPr>
        </p:nvSpPr>
        <p:spPr/>
        <p:txBody>
          <a:bodyPr/>
          <a:lstStyle/>
          <a:p>
            <a:fld id="{152845C0-9FCC-417C-A1C7-A7F47226ADDE}" type="datetimeFigureOut">
              <a:rPr lang="en-US" smtClean="0"/>
              <a:t>7/22/2025</a:t>
            </a:fld>
            <a:endParaRPr lang="en-US"/>
          </a:p>
        </p:txBody>
      </p:sp>
      <p:sp>
        <p:nvSpPr>
          <p:cNvPr id="6" name="Footer Placeholder 5">
            <a:extLst>
              <a:ext uri="{FF2B5EF4-FFF2-40B4-BE49-F238E27FC236}">
                <a16:creationId xmlns:a16="http://schemas.microsoft.com/office/drawing/2014/main" id="{3F2F4990-78E9-65BE-0D58-D73E16E2DD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49A4D4-4167-BD7B-C049-94B5048AEB3F}"/>
              </a:ext>
            </a:extLst>
          </p:cNvPr>
          <p:cNvSpPr>
            <a:spLocks noGrp="1"/>
          </p:cNvSpPr>
          <p:nvPr>
            <p:ph type="sldNum" sz="quarter" idx="12"/>
          </p:nvPr>
        </p:nvSpPr>
        <p:spPr/>
        <p:txBody>
          <a:bodyPr/>
          <a:lstStyle/>
          <a:p>
            <a:fld id="{B080B021-6A94-4C41-8154-8BE96D4CC718}" type="slidenum">
              <a:rPr lang="en-US" smtClean="0"/>
              <a:t>‹#›</a:t>
            </a:fld>
            <a:endParaRPr lang="en-US"/>
          </a:p>
        </p:txBody>
      </p:sp>
    </p:spTree>
    <p:extLst>
      <p:ext uri="{BB962C8B-B14F-4D97-AF65-F5344CB8AC3E}">
        <p14:creationId xmlns:p14="http://schemas.microsoft.com/office/powerpoint/2010/main" val="924240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bg>
      <p:bgPr>
        <a:solidFill>
          <a:schemeClr val="lt2"/>
        </a:soli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53968"/>
          </a:xfrm>
          <a:prstGeom prst="rect">
            <a:avLst/>
          </a:prstGeom>
        </p:spPr>
        <p:txBody>
          <a:bodyPr spcFirstLastPara="1" wrap="square" lIns="91425" tIns="91425" rIns="91425" bIns="91425" anchor="t" anchorCtr="0">
            <a:spAutoFit/>
          </a:bodyPr>
          <a:lstStyle>
            <a:lvl1pPr lvl="0">
              <a:spcBef>
                <a:spcPts val="0"/>
              </a:spcBef>
              <a:spcAft>
                <a:spcPts val="0"/>
              </a:spcAft>
              <a:buSzPts val="2800"/>
              <a:buFont typeface="Space Grotesk"/>
              <a:buNone/>
              <a:defRPr sz="2400" b="1">
                <a:solidFill>
                  <a:srgbClr val="001F5C"/>
                </a:solidFill>
                <a:latin typeface="+mj-lt"/>
                <a:ea typeface="Space Grotesk"/>
                <a:cs typeface="Space Grotesk"/>
                <a:sym typeface="Space Grotesk"/>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8" name="Google Shape;18;p4"/>
          <p:cNvSpPr txBox="1">
            <a:spLocks noGrp="1"/>
          </p:cNvSpPr>
          <p:nvPr>
            <p:ph type="body" idx="1"/>
          </p:nvPr>
        </p:nvSpPr>
        <p:spPr>
          <a:xfrm>
            <a:off x="311700" y="1152475"/>
            <a:ext cx="8520600" cy="680156"/>
          </a:xfrm>
          <a:prstGeom prst="rect">
            <a:avLst/>
          </a:prstGeom>
        </p:spPr>
        <p:txBody>
          <a:bodyPr spcFirstLastPara="1" wrap="square" lIns="91425" tIns="91425" rIns="91425" bIns="91425" anchor="t" anchorCtr="0">
            <a:spAutoFit/>
          </a:bodyPr>
          <a:lstStyle>
            <a:lvl1pPr marL="457200" lvl="0" indent="-342900">
              <a:spcBef>
                <a:spcPts val="0"/>
              </a:spcBef>
              <a:spcAft>
                <a:spcPts val="0"/>
              </a:spcAft>
              <a:buSzPts val="1800"/>
              <a:buFont typeface="Space Grotesk"/>
              <a:buChar char="●"/>
              <a:defRPr sz="1400">
                <a:solidFill>
                  <a:schemeClr val="tx1"/>
                </a:solidFill>
                <a:latin typeface="+mn-lt"/>
                <a:ea typeface="Space Grotesk"/>
                <a:cs typeface="Space Grotesk"/>
                <a:sym typeface="Space Grotesk"/>
              </a:defRPr>
            </a:lvl1pPr>
            <a:lvl2pPr marL="914400" lvl="1" indent="-342900">
              <a:spcBef>
                <a:spcPts val="0"/>
              </a:spcBef>
              <a:spcAft>
                <a:spcPts val="0"/>
              </a:spcAft>
              <a:buSzPts val="1800"/>
              <a:buFont typeface="Space Grotesk"/>
              <a:buChar char="○"/>
              <a:defRPr sz="1400">
                <a:solidFill>
                  <a:schemeClr val="tx1"/>
                </a:solidFill>
                <a:latin typeface="+mn-lt"/>
                <a:ea typeface="Space Grotesk"/>
                <a:cs typeface="Space Grotesk"/>
                <a:sym typeface="Space Grotesk"/>
              </a:defRPr>
            </a:lvl2pPr>
            <a:lvl3pPr marL="1371600" lvl="2" indent="-342900">
              <a:spcBef>
                <a:spcPts val="0"/>
              </a:spcBef>
              <a:spcAft>
                <a:spcPts val="0"/>
              </a:spcAft>
              <a:buSzPts val="1800"/>
              <a:buFont typeface="Space Grotesk"/>
              <a:buChar char="■"/>
              <a:defRPr sz="1800">
                <a:latin typeface="Space Grotesk"/>
                <a:ea typeface="Space Grotesk"/>
                <a:cs typeface="Space Grotesk"/>
                <a:sym typeface="Space Grotesk"/>
              </a:defRPr>
            </a:lvl3pPr>
            <a:lvl4pPr marL="1828800" lvl="3" indent="-342900">
              <a:spcBef>
                <a:spcPts val="0"/>
              </a:spcBef>
              <a:spcAft>
                <a:spcPts val="0"/>
              </a:spcAft>
              <a:buSzPts val="1800"/>
              <a:buFont typeface="Space Grotesk"/>
              <a:buChar char="●"/>
              <a:defRPr sz="1800">
                <a:latin typeface="Space Grotesk"/>
                <a:ea typeface="Space Grotesk"/>
                <a:cs typeface="Space Grotesk"/>
                <a:sym typeface="Space Grotesk"/>
              </a:defRPr>
            </a:lvl4pPr>
            <a:lvl5pPr marL="2286000" lvl="4" indent="-342900">
              <a:spcBef>
                <a:spcPts val="0"/>
              </a:spcBef>
              <a:spcAft>
                <a:spcPts val="0"/>
              </a:spcAft>
              <a:buSzPts val="1800"/>
              <a:buFont typeface="Space Grotesk"/>
              <a:buChar char="○"/>
              <a:defRPr sz="1800">
                <a:latin typeface="Space Grotesk"/>
                <a:ea typeface="Space Grotesk"/>
                <a:cs typeface="Space Grotesk"/>
                <a:sym typeface="Space Grotesk"/>
              </a:defRPr>
            </a:lvl5pPr>
            <a:lvl6pPr marL="2743200" lvl="5" indent="-317500">
              <a:spcBef>
                <a:spcPts val="0"/>
              </a:spcBef>
              <a:spcAft>
                <a:spcPts val="0"/>
              </a:spcAft>
              <a:buSzPts val="1400"/>
              <a:buFont typeface="Space Grotesk"/>
              <a:buChar char="■"/>
              <a:defRPr>
                <a:latin typeface="Space Grotesk"/>
                <a:ea typeface="Space Grotesk"/>
                <a:cs typeface="Space Grotesk"/>
                <a:sym typeface="Space Grotesk"/>
              </a:defRPr>
            </a:lvl6pPr>
            <a:lvl7pPr marL="3200400" lvl="6" indent="-317500">
              <a:spcBef>
                <a:spcPts val="0"/>
              </a:spcBef>
              <a:spcAft>
                <a:spcPts val="0"/>
              </a:spcAft>
              <a:buSzPts val="1400"/>
              <a:buFont typeface="Space Grotesk"/>
              <a:buChar char="●"/>
              <a:defRPr>
                <a:latin typeface="Space Grotesk"/>
                <a:ea typeface="Space Grotesk"/>
                <a:cs typeface="Space Grotesk"/>
                <a:sym typeface="Space Grotesk"/>
              </a:defRPr>
            </a:lvl7pPr>
            <a:lvl8pPr marL="3657600" lvl="7" indent="-317500">
              <a:spcBef>
                <a:spcPts val="0"/>
              </a:spcBef>
              <a:spcAft>
                <a:spcPts val="0"/>
              </a:spcAft>
              <a:buSzPts val="1400"/>
              <a:buFont typeface="Space Grotesk"/>
              <a:buChar char="○"/>
              <a:defRPr>
                <a:latin typeface="Space Grotesk"/>
                <a:ea typeface="Space Grotesk"/>
                <a:cs typeface="Space Grotesk"/>
                <a:sym typeface="Space Grotesk"/>
              </a:defRPr>
            </a:lvl8pPr>
            <a:lvl9pPr marL="4114800" lvl="8" indent="-317500">
              <a:spcBef>
                <a:spcPts val="0"/>
              </a:spcBef>
              <a:spcAft>
                <a:spcPts val="0"/>
              </a:spcAft>
              <a:buSzPts val="1400"/>
              <a:buFont typeface="Space Grotesk"/>
              <a:buChar char="■"/>
              <a:defRPr>
                <a:latin typeface="Space Grotesk"/>
                <a:ea typeface="Space Grotesk"/>
                <a:cs typeface="Space Grotesk"/>
                <a:sym typeface="Space Grotesk"/>
              </a:defRPr>
            </a:lvl9pPr>
          </a:lstStyle>
          <a:p>
            <a:r>
              <a:rPr lang="en-US" dirty="0"/>
              <a:t>C</a:t>
            </a:r>
          </a:p>
          <a:p>
            <a:pPr lvl="1"/>
            <a:r>
              <a:rPr lang="en-US" dirty="0"/>
              <a:t>U</a:t>
            </a: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grpSp>
        <p:nvGrpSpPr>
          <p:cNvPr id="4" name="Group 3">
            <a:extLst>
              <a:ext uri="{FF2B5EF4-FFF2-40B4-BE49-F238E27FC236}">
                <a16:creationId xmlns:a16="http://schemas.microsoft.com/office/drawing/2014/main" id="{D10F81DE-8194-FBEB-A07D-DC0D75D02E9C}"/>
              </a:ext>
            </a:extLst>
          </p:cNvPr>
          <p:cNvGrpSpPr/>
          <p:nvPr userDrawn="1"/>
        </p:nvGrpSpPr>
        <p:grpSpPr>
          <a:xfrm>
            <a:off x="122842" y="4819773"/>
            <a:ext cx="8608203" cy="228238"/>
            <a:chOff x="122842" y="4819773"/>
            <a:chExt cx="8608203" cy="228238"/>
          </a:xfrm>
        </p:grpSpPr>
        <p:sp>
          <p:nvSpPr>
            <p:cNvPr id="5" name="TextBox 4">
              <a:extLst>
                <a:ext uri="{FF2B5EF4-FFF2-40B4-BE49-F238E27FC236}">
                  <a16:creationId xmlns:a16="http://schemas.microsoft.com/office/drawing/2014/main" id="{1C14060A-07E3-C1E7-5A4B-6E9D4468B611}"/>
                </a:ext>
              </a:extLst>
            </p:cNvPr>
            <p:cNvSpPr txBox="1"/>
            <p:nvPr/>
          </p:nvSpPr>
          <p:spPr>
            <a:xfrm>
              <a:off x="122842" y="4832567"/>
              <a:ext cx="4111142" cy="215444"/>
            </a:xfrm>
            <a:prstGeom prst="rect">
              <a:avLst/>
            </a:prstGeom>
            <a:noFill/>
          </p:spPr>
          <p:txBody>
            <a:bodyPr wrap="square" rtlCol="0">
              <a:spAutoFit/>
            </a:bodyPr>
            <a:lstStyle/>
            <a:p>
              <a:pPr marL="0" lvl="0" indent="0" algn="ctr" rtl="0">
                <a:spcBef>
                  <a:spcPts val="0"/>
                </a:spcBef>
                <a:spcAft>
                  <a:spcPts val="0"/>
                </a:spcAft>
                <a:buClr>
                  <a:schemeClr val="dk1"/>
                </a:buClr>
                <a:buSzPts val="1100"/>
                <a:buFont typeface="Arial"/>
                <a:buNone/>
              </a:pPr>
              <a:r>
                <a:rPr lang="en-US" sz="800" dirty="0">
                  <a:latin typeface="+mn-lt"/>
                </a:rPr>
                <a:t>Fusing Vision and Language Models</a:t>
              </a:r>
              <a:r>
                <a:rPr lang="en-US" sz="800" dirty="0">
                  <a:latin typeface="+mn-lt"/>
                  <a:ea typeface="Space Grotesk"/>
                  <a:cs typeface="Space Grotesk"/>
                  <a:sym typeface="Space Grotesk"/>
                </a:rPr>
                <a:t> for Radiographic Diagnostics: A Proof of Concept</a:t>
              </a:r>
              <a:endParaRPr lang="en-US" sz="800" dirty="0">
                <a:latin typeface="+mn-lt"/>
              </a:endParaRPr>
            </a:p>
          </p:txBody>
        </p:sp>
        <p:cxnSp>
          <p:nvCxnSpPr>
            <p:cNvPr id="6" name="Straight Connector 5">
              <a:extLst>
                <a:ext uri="{FF2B5EF4-FFF2-40B4-BE49-F238E27FC236}">
                  <a16:creationId xmlns:a16="http://schemas.microsoft.com/office/drawing/2014/main" id="{8F06D8E6-E210-9814-C535-6853BE3AAE4D}"/>
                </a:ext>
              </a:extLst>
            </p:cNvPr>
            <p:cNvCxnSpPr>
              <a:cxnSpLocks/>
            </p:cNvCxnSpPr>
            <p:nvPr/>
          </p:nvCxnSpPr>
          <p:spPr>
            <a:xfrm>
              <a:off x="146304" y="4819773"/>
              <a:ext cx="8584741" cy="0"/>
            </a:xfrm>
            <a:prstGeom prst="line">
              <a:avLst/>
            </a:prstGeom>
          </p:spPr>
          <p:style>
            <a:lnRef idx="1">
              <a:schemeClr val="accent2"/>
            </a:lnRef>
            <a:fillRef idx="0">
              <a:schemeClr val="accent2"/>
            </a:fillRef>
            <a:effectRef idx="0">
              <a:schemeClr val="accent2"/>
            </a:effectRef>
            <a:fontRef idx="minor">
              <a:schemeClr val="tx1"/>
            </a:fontRef>
          </p:style>
        </p:cxn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59D4D-F930-6225-74E3-F8B5E9BF57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27E2FF-7EC9-CA15-1337-897A3611F9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A7A39E-782A-805C-912E-F3489EE6ED63}"/>
              </a:ext>
            </a:extLst>
          </p:cNvPr>
          <p:cNvSpPr>
            <a:spLocks noGrp="1"/>
          </p:cNvSpPr>
          <p:nvPr>
            <p:ph type="dt" sz="half" idx="10"/>
          </p:nvPr>
        </p:nvSpPr>
        <p:spPr/>
        <p:txBody>
          <a:bodyPr/>
          <a:lstStyle/>
          <a:p>
            <a:fld id="{152845C0-9FCC-417C-A1C7-A7F47226ADDE}" type="datetimeFigureOut">
              <a:rPr lang="en-US" smtClean="0"/>
              <a:t>7/22/2025</a:t>
            </a:fld>
            <a:endParaRPr lang="en-US"/>
          </a:p>
        </p:txBody>
      </p:sp>
      <p:sp>
        <p:nvSpPr>
          <p:cNvPr id="5" name="Footer Placeholder 4">
            <a:extLst>
              <a:ext uri="{FF2B5EF4-FFF2-40B4-BE49-F238E27FC236}">
                <a16:creationId xmlns:a16="http://schemas.microsoft.com/office/drawing/2014/main" id="{2DAEABA6-3821-61B6-BD62-C84F1FFFE5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D4C76F-1C3F-E6AD-3C3F-4F167EE668EC}"/>
              </a:ext>
            </a:extLst>
          </p:cNvPr>
          <p:cNvSpPr>
            <a:spLocks noGrp="1"/>
          </p:cNvSpPr>
          <p:nvPr>
            <p:ph type="sldNum" sz="quarter" idx="12"/>
          </p:nvPr>
        </p:nvSpPr>
        <p:spPr/>
        <p:txBody>
          <a:bodyPr/>
          <a:lstStyle/>
          <a:p>
            <a:fld id="{B080B021-6A94-4C41-8154-8BE96D4CC718}" type="slidenum">
              <a:rPr lang="en-US" smtClean="0"/>
              <a:t>‹#›</a:t>
            </a:fld>
            <a:endParaRPr lang="en-US"/>
          </a:p>
        </p:txBody>
      </p:sp>
    </p:spTree>
    <p:extLst>
      <p:ext uri="{BB962C8B-B14F-4D97-AF65-F5344CB8AC3E}">
        <p14:creationId xmlns:p14="http://schemas.microsoft.com/office/powerpoint/2010/main" val="16143597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707E9F-06F7-8190-9C86-333E821EDF6B}"/>
              </a:ext>
            </a:extLst>
          </p:cNvPr>
          <p:cNvSpPr>
            <a:spLocks noGrp="1"/>
          </p:cNvSpPr>
          <p:nvPr>
            <p:ph type="title" orient="vert"/>
          </p:nvPr>
        </p:nvSpPr>
        <p:spPr>
          <a:xfrm>
            <a:off x="6543675" y="274638"/>
            <a:ext cx="1971675" cy="435768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5322D4-7E9A-9938-8129-450F228984B5}"/>
              </a:ext>
            </a:extLst>
          </p:cNvPr>
          <p:cNvSpPr>
            <a:spLocks noGrp="1"/>
          </p:cNvSpPr>
          <p:nvPr>
            <p:ph type="body" orient="vert" idx="1"/>
          </p:nvPr>
        </p:nvSpPr>
        <p:spPr>
          <a:xfrm>
            <a:off x="628650" y="274638"/>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892AD2-45F3-192B-39CE-D3180A4FD6E8}"/>
              </a:ext>
            </a:extLst>
          </p:cNvPr>
          <p:cNvSpPr>
            <a:spLocks noGrp="1"/>
          </p:cNvSpPr>
          <p:nvPr>
            <p:ph type="dt" sz="half" idx="10"/>
          </p:nvPr>
        </p:nvSpPr>
        <p:spPr/>
        <p:txBody>
          <a:bodyPr/>
          <a:lstStyle/>
          <a:p>
            <a:fld id="{152845C0-9FCC-417C-A1C7-A7F47226ADDE}" type="datetimeFigureOut">
              <a:rPr lang="en-US" smtClean="0"/>
              <a:t>7/22/2025</a:t>
            </a:fld>
            <a:endParaRPr lang="en-US"/>
          </a:p>
        </p:txBody>
      </p:sp>
      <p:sp>
        <p:nvSpPr>
          <p:cNvPr id="5" name="Footer Placeholder 4">
            <a:extLst>
              <a:ext uri="{FF2B5EF4-FFF2-40B4-BE49-F238E27FC236}">
                <a16:creationId xmlns:a16="http://schemas.microsoft.com/office/drawing/2014/main" id="{880C809E-4938-E04D-2049-228FC8D176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A4C71F-8402-EBD8-71C2-4280CC632364}"/>
              </a:ext>
            </a:extLst>
          </p:cNvPr>
          <p:cNvSpPr>
            <a:spLocks noGrp="1"/>
          </p:cNvSpPr>
          <p:nvPr>
            <p:ph type="sldNum" sz="quarter" idx="12"/>
          </p:nvPr>
        </p:nvSpPr>
        <p:spPr/>
        <p:txBody>
          <a:bodyPr/>
          <a:lstStyle/>
          <a:p>
            <a:fld id="{B080B021-6A94-4C41-8154-8BE96D4CC718}" type="slidenum">
              <a:rPr lang="en-US" smtClean="0"/>
              <a:t>‹#›</a:t>
            </a:fld>
            <a:endParaRPr lang="en-US"/>
          </a:p>
        </p:txBody>
      </p:sp>
    </p:spTree>
    <p:extLst>
      <p:ext uri="{BB962C8B-B14F-4D97-AF65-F5344CB8AC3E}">
        <p14:creationId xmlns:p14="http://schemas.microsoft.com/office/powerpoint/2010/main" val="1694605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tx2"/>
        </a:solidFill>
        <a:effectLst/>
      </p:bgPr>
    </p:bg>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53968"/>
          </a:xfrm>
          <a:prstGeom prst="rect">
            <a:avLst/>
          </a:prstGeom>
        </p:spPr>
        <p:txBody>
          <a:bodyPr spcFirstLastPara="1" wrap="square" lIns="91425" tIns="91425" rIns="91425" bIns="91425" anchor="t" anchorCtr="0">
            <a:spAutoFit/>
          </a:bodyPr>
          <a:lstStyle>
            <a:lvl1pPr lvl="0">
              <a:spcBef>
                <a:spcPts val="0"/>
              </a:spcBef>
              <a:spcAft>
                <a:spcPts val="0"/>
              </a:spcAft>
              <a:buSzPts val="2800"/>
              <a:buNone/>
              <a:defRPr sz="2400" b="1">
                <a:solidFill>
                  <a:srgbClr val="001F5C"/>
                </a:solidFill>
                <a:latin typeface="+mj-l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22" name="Google Shape;22;p5"/>
          <p:cNvSpPr txBox="1">
            <a:spLocks noGrp="1"/>
          </p:cNvSpPr>
          <p:nvPr>
            <p:ph type="body" idx="1"/>
          </p:nvPr>
        </p:nvSpPr>
        <p:spPr>
          <a:xfrm>
            <a:off x="311700" y="1152475"/>
            <a:ext cx="3999900" cy="432396"/>
          </a:xfrm>
          <a:prstGeom prst="rect">
            <a:avLst/>
          </a:prstGeom>
        </p:spPr>
        <p:txBody>
          <a:bodyPr spcFirstLastPara="1" wrap="square" lIns="91425" tIns="91425" rIns="91425" bIns="91425" anchor="t" anchorCtr="0">
            <a:spAutoFit/>
          </a:bodyPr>
          <a:lstStyle>
            <a:lvl1pPr marL="457200" lvl="0" indent="-317500">
              <a:spcBef>
                <a:spcPts val="0"/>
              </a:spcBef>
              <a:spcAft>
                <a:spcPts val="0"/>
              </a:spcAft>
              <a:buSzPts val="1400"/>
              <a:buChar char="●"/>
              <a:defRPr sz="1400">
                <a:solidFill>
                  <a:schemeClr val="tx1"/>
                </a:solidFill>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dirty="0"/>
          </a:p>
        </p:txBody>
      </p:sp>
      <p:sp>
        <p:nvSpPr>
          <p:cNvPr id="23" name="Google Shape;23;p5"/>
          <p:cNvSpPr txBox="1">
            <a:spLocks noGrp="1"/>
          </p:cNvSpPr>
          <p:nvPr>
            <p:ph type="body" idx="2"/>
          </p:nvPr>
        </p:nvSpPr>
        <p:spPr>
          <a:xfrm>
            <a:off x="4832400" y="1152475"/>
            <a:ext cx="3999900" cy="432396"/>
          </a:xfrm>
          <a:prstGeom prst="rect">
            <a:avLst/>
          </a:prstGeom>
        </p:spPr>
        <p:txBody>
          <a:bodyPr spcFirstLastPara="1" wrap="square" lIns="91425" tIns="91425" rIns="91425" bIns="91425" anchor="t" anchorCtr="0">
            <a:spAutoFit/>
          </a:bodyPr>
          <a:lstStyle>
            <a:lvl1pPr marL="457200" lvl="0" indent="-317500">
              <a:spcBef>
                <a:spcPts val="0"/>
              </a:spcBef>
              <a:spcAft>
                <a:spcPts val="0"/>
              </a:spcAft>
              <a:buSzPts val="1400"/>
              <a:buChar char="●"/>
              <a:defRPr sz="1400">
                <a:solidFill>
                  <a:schemeClr val="tx1"/>
                </a:solidFill>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dirty="0"/>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grpSp>
        <p:nvGrpSpPr>
          <p:cNvPr id="2" name="Group 1">
            <a:extLst>
              <a:ext uri="{FF2B5EF4-FFF2-40B4-BE49-F238E27FC236}">
                <a16:creationId xmlns:a16="http://schemas.microsoft.com/office/drawing/2014/main" id="{8E470DBB-C3A6-D310-4E0F-4520018B8E20}"/>
              </a:ext>
            </a:extLst>
          </p:cNvPr>
          <p:cNvGrpSpPr/>
          <p:nvPr userDrawn="1"/>
        </p:nvGrpSpPr>
        <p:grpSpPr>
          <a:xfrm>
            <a:off x="122842" y="4819773"/>
            <a:ext cx="8608203" cy="228238"/>
            <a:chOff x="122842" y="4819773"/>
            <a:chExt cx="8608203" cy="228238"/>
          </a:xfrm>
        </p:grpSpPr>
        <p:sp>
          <p:nvSpPr>
            <p:cNvPr id="3" name="TextBox 2">
              <a:extLst>
                <a:ext uri="{FF2B5EF4-FFF2-40B4-BE49-F238E27FC236}">
                  <a16:creationId xmlns:a16="http://schemas.microsoft.com/office/drawing/2014/main" id="{5B84D056-D1C0-081D-8A75-C33569814B33}"/>
                </a:ext>
              </a:extLst>
            </p:cNvPr>
            <p:cNvSpPr txBox="1"/>
            <p:nvPr/>
          </p:nvSpPr>
          <p:spPr>
            <a:xfrm>
              <a:off x="122842" y="4832567"/>
              <a:ext cx="4111142" cy="215444"/>
            </a:xfrm>
            <a:prstGeom prst="rect">
              <a:avLst/>
            </a:prstGeom>
            <a:noFill/>
          </p:spPr>
          <p:txBody>
            <a:bodyPr wrap="square" rtlCol="0">
              <a:spAutoFit/>
            </a:bodyPr>
            <a:lstStyle/>
            <a:p>
              <a:pPr marL="0" lvl="0" indent="0" algn="ctr" rtl="0">
                <a:spcBef>
                  <a:spcPts val="0"/>
                </a:spcBef>
                <a:spcAft>
                  <a:spcPts val="0"/>
                </a:spcAft>
                <a:buClr>
                  <a:schemeClr val="dk1"/>
                </a:buClr>
                <a:buSzPts val="1100"/>
                <a:buFont typeface="Arial"/>
                <a:buNone/>
              </a:pPr>
              <a:r>
                <a:rPr lang="en-US" sz="800" dirty="0">
                  <a:latin typeface="+mn-lt"/>
                </a:rPr>
                <a:t>Fusing Vision and Language Models</a:t>
              </a:r>
              <a:r>
                <a:rPr lang="en-US" sz="800" dirty="0">
                  <a:latin typeface="+mn-lt"/>
                  <a:ea typeface="Space Grotesk"/>
                  <a:cs typeface="Space Grotesk"/>
                  <a:sym typeface="Space Grotesk"/>
                </a:rPr>
                <a:t> for Radiographic Diagnostics: A Proof of Concept</a:t>
              </a:r>
              <a:endParaRPr lang="en-US" sz="800" dirty="0">
                <a:latin typeface="+mn-lt"/>
              </a:endParaRPr>
            </a:p>
          </p:txBody>
        </p:sp>
        <p:cxnSp>
          <p:nvCxnSpPr>
            <p:cNvPr id="4" name="Straight Connector 3">
              <a:extLst>
                <a:ext uri="{FF2B5EF4-FFF2-40B4-BE49-F238E27FC236}">
                  <a16:creationId xmlns:a16="http://schemas.microsoft.com/office/drawing/2014/main" id="{6724B44A-E734-0F0F-0C12-8B2C81A376E9}"/>
                </a:ext>
              </a:extLst>
            </p:cNvPr>
            <p:cNvCxnSpPr>
              <a:cxnSpLocks/>
            </p:cNvCxnSpPr>
            <p:nvPr/>
          </p:nvCxnSpPr>
          <p:spPr>
            <a:xfrm>
              <a:off x="146304" y="4819773"/>
              <a:ext cx="8584741" cy="0"/>
            </a:xfrm>
            <a:prstGeom prst="line">
              <a:avLst/>
            </a:prstGeom>
          </p:spPr>
          <p:style>
            <a:lnRef idx="1">
              <a:schemeClr val="accent2"/>
            </a:lnRef>
            <a:fillRef idx="0">
              <a:schemeClr val="accent2"/>
            </a:fillRef>
            <a:effectRef idx="0">
              <a:schemeClr val="accent2"/>
            </a:effectRef>
            <a:fontRef idx="minor">
              <a:schemeClr val="tx1"/>
            </a:fontRef>
          </p:style>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sp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sp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sp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sp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sp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sp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sp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sp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sp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D0853F-5454-B9A4-287E-681FEE160BA3}"/>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91B020C-433D-F9DF-289D-6202158904EC}"/>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90F92C5-6F0D-B918-87DB-1F84D26EFC71}"/>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82000"/>
                  </a:schemeClr>
                </a:solidFill>
              </a:defRPr>
            </a:lvl1pPr>
          </a:lstStyle>
          <a:p>
            <a:fld id="{A08E900B-E87B-4178-A87C-38BCDFCEB5EB}" type="datetimeFigureOut">
              <a:rPr lang="en-US" smtClean="0"/>
              <a:t>7/22/2025</a:t>
            </a:fld>
            <a:endParaRPr lang="en-US"/>
          </a:p>
        </p:txBody>
      </p:sp>
      <p:sp>
        <p:nvSpPr>
          <p:cNvPr id="5" name="Footer Placeholder 4">
            <a:extLst>
              <a:ext uri="{FF2B5EF4-FFF2-40B4-BE49-F238E27FC236}">
                <a16:creationId xmlns:a16="http://schemas.microsoft.com/office/drawing/2014/main" id="{5E2AB6EB-8739-C335-8409-758E24CE8D01}"/>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3FB3F44B-8C34-9707-A34B-A0AD881D84D6}"/>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82000"/>
                  </a:schemeClr>
                </a:solidFill>
              </a:defRPr>
            </a:lvl1pPr>
          </a:lstStyle>
          <a:p>
            <a:fld id="{2952B420-5038-4014-93BE-3FB57018FA11}" type="slidenum">
              <a:rPr lang="en-US" smtClean="0"/>
              <a:t>‹#›</a:t>
            </a:fld>
            <a:endParaRPr lang="en-US"/>
          </a:p>
        </p:txBody>
      </p:sp>
    </p:spTree>
    <p:extLst>
      <p:ext uri="{BB962C8B-B14F-4D97-AF65-F5344CB8AC3E}">
        <p14:creationId xmlns:p14="http://schemas.microsoft.com/office/powerpoint/2010/main" val="49712917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D552A1-FDF7-DC9E-2DB7-76B6C18C27DF}"/>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3865CE3-4257-FD2D-5934-C82B0B4FE9AC}"/>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7B3E1DE-CA17-696C-7B49-F08A345A7807}"/>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82000"/>
                  </a:schemeClr>
                </a:solidFill>
              </a:defRPr>
            </a:lvl1pPr>
          </a:lstStyle>
          <a:p>
            <a:fld id="{152845C0-9FCC-417C-A1C7-A7F47226ADDE}" type="datetimeFigureOut">
              <a:rPr lang="en-US" smtClean="0"/>
              <a:t>7/22/2025</a:t>
            </a:fld>
            <a:endParaRPr lang="en-US"/>
          </a:p>
        </p:txBody>
      </p:sp>
      <p:sp>
        <p:nvSpPr>
          <p:cNvPr id="5" name="Footer Placeholder 4">
            <a:extLst>
              <a:ext uri="{FF2B5EF4-FFF2-40B4-BE49-F238E27FC236}">
                <a16:creationId xmlns:a16="http://schemas.microsoft.com/office/drawing/2014/main" id="{F1FE7A99-36C5-84FF-6B66-720D8721BCB6}"/>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C900CE3-C73C-2889-34FD-4B66181C6ACB}"/>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82000"/>
                  </a:schemeClr>
                </a:solidFill>
              </a:defRPr>
            </a:lvl1pPr>
          </a:lstStyle>
          <a:p>
            <a:fld id="{B080B021-6A94-4C41-8154-8BE96D4CC718}" type="slidenum">
              <a:rPr lang="en-US" smtClean="0"/>
              <a:t>‹#›</a:t>
            </a:fld>
            <a:endParaRPr lang="en-US"/>
          </a:p>
        </p:txBody>
      </p:sp>
    </p:spTree>
    <p:extLst>
      <p:ext uri="{BB962C8B-B14F-4D97-AF65-F5344CB8AC3E}">
        <p14:creationId xmlns:p14="http://schemas.microsoft.com/office/powerpoint/2010/main" val="19799474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www.sciencedirect.com/science/article/pii/S1386505621001362"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2.emf"/></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3.emf"/></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ebooks.iospress.nl/doi/10.3233/FAIA230327"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6.xml"/><Relationship Id="rId5" Type="http://schemas.openxmlformats.org/officeDocument/2006/relationships/image" Target="../media/image3.jp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7.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emf"/><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7.em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4.png"/><Relationship Id="rId4" Type="http://schemas.openxmlformats.org/officeDocument/2006/relationships/image" Target="../media/image30.png"/><Relationship Id="rId9"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6.em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7.em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5.png"/><Relationship Id="rId4" Type="http://schemas.openxmlformats.org/officeDocument/2006/relationships/image" Target="../media/image40.png"/><Relationship Id="rId9" Type="http://schemas.openxmlformats.org/officeDocument/2006/relationships/image" Target="../media/image4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hyperlink" Target="https://arxiv.org/abs/2012.12877"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hyperlink" Target="https://arxiv.org/abs/2103.00020" TargetMode="External"/><Relationship Id="rId4" Type="http://schemas.openxmlformats.org/officeDocument/2006/relationships/hyperlink" Target="https://arxiv.org/abs/1909.10351"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p:cNvGrpSpPr/>
        <p:nvPr/>
      </p:nvGrpSpPr>
      <p:grpSpPr>
        <a:xfrm>
          <a:off x="0" y="0"/>
          <a:ext cx="0" cy="0"/>
          <a:chOff x="0" y="0"/>
          <a:chExt cx="0" cy="0"/>
        </a:xfrm>
      </p:grpSpPr>
      <p:grpSp>
        <p:nvGrpSpPr>
          <p:cNvPr id="5" name="Group 4">
            <a:extLst>
              <a:ext uri="{FF2B5EF4-FFF2-40B4-BE49-F238E27FC236}">
                <a16:creationId xmlns:a16="http://schemas.microsoft.com/office/drawing/2014/main" id="{335D068A-22E2-D091-76D0-E04EA620583D}"/>
              </a:ext>
            </a:extLst>
          </p:cNvPr>
          <p:cNvGrpSpPr/>
          <p:nvPr/>
        </p:nvGrpSpPr>
        <p:grpSpPr>
          <a:xfrm>
            <a:off x="2905651" y="685930"/>
            <a:ext cx="3332698" cy="924094"/>
            <a:chOff x="3257645" y="705930"/>
            <a:chExt cx="3023042" cy="717287"/>
          </a:xfrm>
        </p:grpSpPr>
        <p:pic>
          <p:nvPicPr>
            <p:cNvPr id="54" name="Google Shape;54;p13" title="unipv_page-0001.jpg"/>
            <p:cNvPicPr preferRelativeResize="0"/>
            <p:nvPr/>
          </p:nvPicPr>
          <p:blipFill>
            <a:blip r:embed="rId3">
              <a:alphaModFix/>
            </a:blip>
            <a:stretch>
              <a:fillRect/>
            </a:stretch>
          </p:blipFill>
          <p:spPr>
            <a:xfrm>
              <a:off x="5507995" y="705930"/>
              <a:ext cx="772692" cy="717287"/>
            </a:xfrm>
            <a:prstGeom prst="rect">
              <a:avLst/>
            </a:prstGeom>
            <a:noFill/>
            <a:ln>
              <a:noFill/>
            </a:ln>
          </p:spPr>
        </p:pic>
        <p:pic>
          <p:nvPicPr>
            <p:cNvPr id="55" name="Google Shape;55;p13" title="unimi.png"/>
            <p:cNvPicPr preferRelativeResize="0"/>
            <p:nvPr/>
          </p:nvPicPr>
          <p:blipFill>
            <a:blip r:embed="rId4">
              <a:alphaModFix/>
            </a:blip>
            <a:stretch>
              <a:fillRect/>
            </a:stretch>
          </p:blipFill>
          <p:spPr>
            <a:xfrm>
              <a:off x="3257645" y="772283"/>
              <a:ext cx="691986" cy="638812"/>
            </a:xfrm>
            <a:prstGeom prst="rect">
              <a:avLst/>
            </a:prstGeom>
            <a:noFill/>
            <a:ln>
              <a:noFill/>
            </a:ln>
          </p:spPr>
        </p:pic>
        <p:pic>
          <p:nvPicPr>
            <p:cNvPr id="56" name="Google Shape;56;p13" title="unimib.jpg"/>
            <p:cNvPicPr preferRelativeResize="0"/>
            <p:nvPr/>
          </p:nvPicPr>
          <p:blipFill>
            <a:blip r:embed="rId5">
              <a:alphaModFix/>
            </a:blip>
            <a:stretch>
              <a:fillRect/>
            </a:stretch>
          </p:blipFill>
          <p:spPr>
            <a:xfrm>
              <a:off x="4423173" y="784404"/>
              <a:ext cx="691985" cy="638812"/>
            </a:xfrm>
            <a:prstGeom prst="rect">
              <a:avLst/>
            </a:prstGeom>
            <a:noFill/>
            <a:ln>
              <a:noFill/>
            </a:ln>
          </p:spPr>
        </p:pic>
      </p:grpSp>
      <p:sp>
        <p:nvSpPr>
          <p:cNvPr id="57" name="Google Shape;57;p13"/>
          <p:cNvSpPr txBox="1">
            <a:spLocks noGrp="1"/>
          </p:cNvSpPr>
          <p:nvPr>
            <p:ph type="ctrTitle"/>
          </p:nvPr>
        </p:nvSpPr>
        <p:spPr>
          <a:xfrm>
            <a:off x="509995" y="2048545"/>
            <a:ext cx="8124000" cy="104641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Clr>
                <a:schemeClr val="dk1"/>
              </a:buClr>
              <a:buSzPts val="1100"/>
              <a:buFont typeface="Arial"/>
              <a:buNone/>
            </a:pPr>
            <a:r>
              <a:rPr lang="en-GB" sz="2800" dirty="0">
                <a:solidFill>
                  <a:schemeClr val="tx1"/>
                </a:solidFill>
                <a:latin typeface="+mj-lt"/>
                <a:ea typeface="Space Grotesk"/>
                <a:cs typeface="Space Grotesk"/>
                <a:sym typeface="Space Grotesk"/>
              </a:rPr>
              <a:t>Fusing Vision and Language Models for</a:t>
            </a:r>
            <a:endParaRPr sz="2800" dirty="0">
              <a:solidFill>
                <a:schemeClr val="tx1"/>
              </a:solidFill>
              <a:latin typeface="+mj-lt"/>
              <a:ea typeface="Space Grotesk"/>
              <a:cs typeface="Space Grotesk"/>
              <a:sym typeface="Space Grotesk"/>
            </a:endParaRPr>
          </a:p>
          <a:p>
            <a:pPr marL="0" lvl="0" indent="0" algn="ctr" rtl="0">
              <a:spcBef>
                <a:spcPts val="0"/>
              </a:spcBef>
              <a:spcAft>
                <a:spcPts val="0"/>
              </a:spcAft>
              <a:buClr>
                <a:schemeClr val="dk1"/>
              </a:buClr>
              <a:buSzPts val="1100"/>
              <a:buFont typeface="Arial"/>
              <a:buNone/>
            </a:pPr>
            <a:r>
              <a:rPr lang="en-GB" sz="2800" dirty="0">
                <a:solidFill>
                  <a:schemeClr val="tx1"/>
                </a:solidFill>
                <a:latin typeface="+mj-lt"/>
                <a:ea typeface="Space Grotesk"/>
                <a:cs typeface="Space Grotesk"/>
                <a:sym typeface="Space Grotesk"/>
              </a:rPr>
              <a:t>Radiographic Diagnostics: A Proof of Concept</a:t>
            </a:r>
            <a:endParaRPr sz="2800" dirty="0">
              <a:solidFill>
                <a:schemeClr val="tx1"/>
              </a:solidFill>
              <a:latin typeface="+mj-lt"/>
              <a:ea typeface="Space Grotesk"/>
              <a:cs typeface="Space Grotesk"/>
              <a:sym typeface="Space Grotesk"/>
            </a:endParaRPr>
          </a:p>
        </p:txBody>
      </p:sp>
      <p:sp>
        <p:nvSpPr>
          <p:cNvPr id="58" name="Google Shape;58;p13"/>
          <p:cNvSpPr txBox="1">
            <a:spLocks noGrp="1"/>
          </p:cNvSpPr>
          <p:nvPr>
            <p:ph type="subTitle" idx="1"/>
          </p:nvPr>
        </p:nvSpPr>
        <p:spPr>
          <a:xfrm>
            <a:off x="1543502" y="3600315"/>
            <a:ext cx="6056985" cy="395208"/>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GB" sz="1600" b="1" dirty="0">
                <a:solidFill>
                  <a:schemeClr val="tx1"/>
                </a:solidFill>
                <a:latin typeface="+mn-lt"/>
                <a:ea typeface="Space Grotesk SemiBold"/>
                <a:cs typeface="Space Grotesk SemiBold"/>
                <a:sym typeface="Space Grotesk SemiBold"/>
              </a:rPr>
              <a:t>Supervisor: </a:t>
            </a:r>
            <a:r>
              <a:rPr lang="en-GB" sz="1600" dirty="0">
                <a:solidFill>
                  <a:schemeClr val="tx1"/>
                </a:solidFill>
                <a:latin typeface="+mn-lt"/>
                <a:ea typeface="Space Grotesk"/>
                <a:cs typeface="Space Grotesk"/>
                <a:sym typeface="Space Grotesk"/>
              </a:rPr>
              <a:t>Prof. Federico </a:t>
            </a:r>
            <a:r>
              <a:rPr lang="en-GB" sz="1600" dirty="0" err="1">
                <a:solidFill>
                  <a:schemeClr val="tx1"/>
                </a:solidFill>
                <a:latin typeface="+mn-lt"/>
                <a:ea typeface="Space Grotesk"/>
                <a:cs typeface="Space Grotesk"/>
                <a:sym typeface="Space Grotesk"/>
              </a:rPr>
              <a:t>Cabitza</a:t>
            </a:r>
            <a:r>
              <a:rPr lang="en-GB" sz="1600" dirty="0">
                <a:solidFill>
                  <a:schemeClr val="tx1"/>
                </a:solidFill>
                <a:latin typeface="+mn-lt"/>
                <a:ea typeface="Space Grotesk"/>
                <a:cs typeface="Space Grotesk"/>
                <a:sym typeface="Space Grotesk"/>
              </a:rPr>
              <a:t>, University of Milano-Bicocca</a:t>
            </a:r>
          </a:p>
        </p:txBody>
      </p:sp>
      <p:sp>
        <p:nvSpPr>
          <p:cNvPr id="3" name="TextBox 2">
            <a:extLst>
              <a:ext uri="{FF2B5EF4-FFF2-40B4-BE49-F238E27FC236}">
                <a16:creationId xmlns:a16="http://schemas.microsoft.com/office/drawing/2014/main" id="{FD50D556-6376-E707-89CC-292342BB7E0D}"/>
              </a:ext>
            </a:extLst>
          </p:cNvPr>
          <p:cNvSpPr txBox="1"/>
          <p:nvPr/>
        </p:nvSpPr>
        <p:spPr>
          <a:xfrm>
            <a:off x="3094305" y="3178358"/>
            <a:ext cx="2955389" cy="338554"/>
          </a:xfrm>
          <a:prstGeom prst="rect">
            <a:avLst/>
          </a:prstGeom>
          <a:noFill/>
        </p:spPr>
        <p:txBody>
          <a:bodyPr wrap="square">
            <a:spAutoFit/>
          </a:bodyPr>
          <a:lstStyle/>
          <a:p>
            <a:pPr marL="0" lvl="0" indent="0" algn="just" rtl="0">
              <a:spcBef>
                <a:spcPts val="0"/>
              </a:spcBef>
              <a:spcAft>
                <a:spcPts val="0"/>
              </a:spcAft>
              <a:buNone/>
            </a:pPr>
            <a:r>
              <a:rPr lang="en-GB" sz="1600" dirty="0">
                <a:solidFill>
                  <a:schemeClr val="tx1"/>
                </a:solidFill>
                <a:latin typeface="+mn-lt"/>
                <a:ea typeface="Space Grotesk"/>
                <a:cs typeface="Space Grotesk"/>
                <a:sym typeface="Space Grotesk"/>
              </a:rPr>
              <a:t>Bahenda Yvon Dylan Ntegano</a:t>
            </a:r>
          </a:p>
        </p:txBody>
      </p:sp>
      <p:sp>
        <p:nvSpPr>
          <p:cNvPr id="2" name="TextBox 1">
            <a:extLst>
              <a:ext uri="{FF2B5EF4-FFF2-40B4-BE49-F238E27FC236}">
                <a16:creationId xmlns:a16="http://schemas.microsoft.com/office/drawing/2014/main" id="{B325D927-D4DB-6849-42EE-CCD4DFF5A975}"/>
              </a:ext>
            </a:extLst>
          </p:cNvPr>
          <p:cNvSpPr txBox="1"/>
          <p:nvPr/>
        </p:nvSpPr>
        <p:spPr>
          <a:xfrm>
            <a:off x="3507630" y="4331606"/>
            <a:ext cx="2128723" cy="338554"/>
          </a:xfrm>
          <a:prstGeom prst="rect">
            <a:avLst/>
          </a:prstGeom>
          <a:noFill/>
        </p:spPr>
        <p:txBody>
          <a:bodyPr wrap="square" rtlCol="0">
            <a:spAutoFit/>
          </a:bodyPr>
          <a:lstStyle/>
          <a:p>
            <a:r>
              <a:rPr lang="en-US" sz="1600" dirty="0">
                <a:latin typeface="Arabic Typesetting" panose="020F0502020204030204" pitchFamily="66" charset="-78"/>
                <a:cs typeface="Arabic Typesetting" panose="020F0502020204030204" pitchFamily="66" charset="-78"/>
              </a:rPr>
              <a:t>Bachelor of Artificial Intelligence</a:t>
            </a:r>
          </a:p>
        </p:txBody>
      </p:sp>
      <p:sp>
        <p:nvSpPr>
          <p:cNvPr id="4" name="TextBox 3">
            <a:extLst>
              <a:ext uri="{FF2B5EF4-FFF2-40B4-BE49-F238E27FC236}">
                <a16:creationId xmlns:a16="http://schemas.microsoft.com/office/drawing/2014/main" id="{D3E331DD-CC96-5441-42CC-A8EFE69723F4}"/>
              </a:ext>
            </a:extLst>
          </p:cNvPr>
          <p:cNvSpPr txBox="1"/>
          <p:nvPr/>
        </p:nvSpPr>
        <p:spPr>
          <a:xfrm>
            <a:off x="4081874" y="4667689"/>
            <a:ext cx="980237" cy="338554"/>
          </a:xfrm>
          <a:prstGeom prst="rect">
            <a:avLst/>
          </a:prstGeom>
          <a:noFill/>
        </p:spPr>
        <p:txBody>
          <a:bodyPr wrap="square" rtlCol="0">
            <a:spAutoFit/>
          </a:bodyPr>
          <a:lstStyle/>
          <a:p>
            <a:r>
              <a:rPr lang="en-US" sz="1600" dirty="0">
                <a:latin typeface="Arabic Typesetting" panose="03020402040406030203" pitchFamily="66" charset="-78"/>
                <a:cs typeface="Arabic Typesetting" panose="03020402040406030203" pitchFamily="66" charset="-78"/>
              </a:rPr>
              <a:t>PAVIA 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52CEC-08E2-ABDC-887C-09B4C6166CAF}"/>
              </a:ext>
            </a:extLst>
          </p:cNvPr>
          <p:cNvSpPr>
            <a:spLocks noGrp="1"/>
          </p:cNvSpPr>
          <p:nvPr>
            <p:ph type="title"/>
          </p:nvPr>
        </p:nvSpPr>
        <p:spPr/>
        <p:txBody>
          <a:bodyPr/>
          <a:lstStyle/>
          <a:p>
            <a:r>
              <a:rPr lang="en-US" dirty="0"/>
              <a:t>Adherence to the CHAMAI Checklist</a:t>
            </a:r>
          </a:p>
        </p:txBody>
      </p:sp>
      <p:sp>
        <p:nvSpPr>
          <p:cNvPr id="3" name="Text Placeholder 2">
            <a:extLst>
              <a:ext uri="{FF2B5EF4-FFF2-40B4-BE49-F238E27FC236}">
                <a16:creationId xmlns:a16="http://schemas.microsoft.com/office/drawing/2014/main" id="{37F3B1B6-3251-F783-82AD-72D295C9E6C3}"/>
              </a:ext>
            </a:extLst>
          </p:cNvPr>
          <p:cNvSpPr>
            <a:spLocks noGrp="1"/>
          </p:cNvSpPr>
          <p:nvPr>
            <p:ph type="body" idx="1"/>
          </p:nvPr>
        </p:nvSpPr>
        <p:spPr>
          <a:xfrm>
            <a:off x="311699" y="1152475"/>
            <a:ext cx="5555701" cy="3529397"/>
          </a:xfrm>
        </p:spPr>
        <p:txBody>
          <a:bodyPr/>
          <a:lstStyle/>
          <a:p>
            <a:r>
              <a:rPr lang="en-US" sz="1300" b="1" dirty="0"/>
              <a:t>Use case:</a:t>
            </a:r>
          </a:p>
          <a:p>
            <a:pPr lvl="1"/>
            <a:r>
              <a:rPr lang="en-US" sz="1300" b="1" dirty="0"/>
              <a:t>Intended User: </a:t>
            </a:r>
            <a:r>
              <a:rPr lang="en-US" sz="1300" dirty="0"/>
              <a:t>Radiologists</a:t>
            </a:r>
            <a:endParaRPr lang="en-US" sz="1300" b="1" dirty="0"/>
          </a:p>
          <a:p>
            <a:pPr lvl="1"/>
            <a:r>
              <a:rPr lang="en-US" sz="1300" b="1" dirty="0"/>
              <a:t>Purpose: </a:t>
            </a:r>
            <a:r>
              <a:rPr lang="en-US" sz="1300" dirty="0"/>
              <a:t>A decision support tool for </a:t>
            </a:r>
            <a:r>
              <a:rPr lang="en-US" sz="1300" dirty="0">
                <a:solidFill>
                  <a:srgbClr val="CC5533"/>
                </a:solidFill>
              </a:rPr>
              <a:t>augmenting</a:t>
            </a:r>
            <a:r>
              <a:rPr lang="en-US" sz="1300" dirty="0"/>
              <a:t>, not replacing, clinical judgement.</a:t>
            </a:r>
            <a:endParaRPr lang="en-US" sz="1300" b="1" dirty="0"/>
          </a:p>
          <a:p>
            <a:pPr marL="571500" lvl="1" indent="0">
              <a:buNone/>
            </a:pPr>
            <a:endParaRPr lang="en-US" sz="1300" b="1" dirty="0"/>
          </a:p>
          <a:p>
            <a:r>
              <a:rPr lang="en-US" sz="1300" b="1" dirty="0"/>
              <a:t>Development Pipeline:</a:t>
            </a:r>
          </a:p>
          <a:p>
            <a:pPr lvl="1"/>
            <a:r>
              <a:rPr lang="en-US" sz="1300" b="1" dirty="0"/>
              <a:t>Transparency: </a:t>
            </a:r>
            <a:r>
              <a:rPr lang="en-US" sz="1300" dirty="0"/>
              <a:t>All steps were </a:t>
            </a:r>
            <a:r>
              <a:rPr lang="en-US" sz="1300" dirty="0">
                <a:solidFill>
                  <a:srgbClr val="CC5533"/>
                </a:solidFill>
              </a:rPr>
              <a:t>documented</a:t>
            </a:r>
            <a:r>
              <a:rPr lang="en-US" sz="1300" dirty="0"/>
              <a:t> in the thesis and the code will be made publicly available.</a:t>
            </a:r>
            <a:endParaRPr lang="en-US" sz="1300" b="1" dirty="0"/>
          </a:p>
          <a:p>
            <a:pPr marL="114300" indent="0">
              <a:buNone/>
            </a:pPr>
            <a:endParaRPr lang="en-US" sz="1300" b="1" dirty="0"/>
          </a:p>
          <a:p>
            <a:r>
              <a:rPr lang="en-US" sz="1300" b="1" dirty="0"/>
              <a:t>Assessment Procedure:</a:t>
            </a:r>
          </a:p>
          <a:p>
            <a:pPr lvl="1"/>
            <a:r>
              <a:rPr lang="en-US" sz="1300" b="1" dirty="0"/>
              <a:t>Metrics: </a:t>
            </a:r>
            <a:r>
              <a:rPr lang="en-US" sz="1300" dirty="0"/>
              <a:t>A </a:t>
            </a:r>
            <a:r>
              <a:rPr lang="en-US" sz="1300" dirty="0">
                <a:solidFill>
                  <a:srgbClr val="CC5533"/>
                </a:solidFill>
              </a:rPr>
              <a:t>comprehensive</a:t>
            </a:r>
            <a:r>
              <a:rPr lang="en-US" sz="1300" dirty="0"/>
              <a:t> set of metrics was used (AUROC, F1, MCC, Brier score for calibration).</a:t>
            </a:r>
          </a:p>
          <a:p>
            <a:pPr lvl="1"/>
            <a:r>
              <a:rPr lang="en-US" sz="1300" b="1" dirty="0"/>
              <a:t>Explainability: </a:t>
            </a:r>
            <a:r>
              <a:rPr lang="en-US" sz="1300" dirty="0"/>
              <a:t>Used </a:t>
            </a:r>
            <a:r>
              <a:rPr lang="en-US" sz="1300" dirty="0">
                <a:solidFill>
                  <a:srgbClr val="CC5533"/>
                </a:solidFill>
              </a:rPr>
              <a:t>Grad-CAM</a:t>
            </a:r>
            <a:r>
              <a:rPr lang="en-US" sz="1300" dirty="0"/>
              <a:t> for visual explanations and </a:t>
            </a:r>
            <a:r>
              <a:rPr lang="en-US" sz="1300" dirty="0">
                <a:solidFill>
                  <a:srgbClr val="CC5533"/>
                </a:solidFill>
              </a:rPr>
              <a:t>gradient-based </a:t>
            </a:r>
            <a:r>
              <a:rPr lang="en-US" sz="1300" dirty="0"/>
              <a:t>methods for text token importance.</a:t>
            </a:r>
            <a:endParaRPr lang="en-US" sz="1300" b="1" dirty="0"/>
          </a:p>
        </p:txBody>
      </p:sp>
      <p:sp>
        <p:nvSpPr>
          <p:cNvPr id="4" name="Slide Number Placeholder 3">
            <a:extLst>
              <a:ext uri="{FF2B5EF4-FFF2-40B4-BE49-F238E27FC236}">
                <a16:creationId xmlns:a16="http://schemas.microsoft.com/office/drawing/2014/main" id="{27C1E217-E3D2-7D6D-85FB-A4BA1856D2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a:t>
            </a:fld>
            <a:endParaRPr lang="en-GB" dirty="0"/>
          </a:p>
        </p:txBody>
      </p:sp>
      <p:sp>
        <p:nvSpPr>
          <p:cNvPr id="5" name="TextBox 4">
            <a:extLst>
              <a:ext uri="{FF2B5EF4-FFF2-40B4-BE49-F238E27FC236}">
                <a16:creationId xmlns:a16="http://schemas.microsoft.com/office/drawing/2014/main" id="{974CDC35-714C-3C44-0A31-ED048AAA5047}"/>
              </a:ext>
            </a:extLst>
          </p:cNvPr>
          <p:cNvSpPr txBox="1"/>
          <p:nvPr/>
        </p:nvSpPr>
        <p:spPr>
          <a:xfrm>
            <a:off x="146304" y="4601735"/>
            <a:ext cx="5721096" cy="184666"/>
          </a:xfrm>
          <a:prstGeom prst="rect">
            <a:avLst/>
          </a:prstGeom>
          <a:noFill/>
        </p:spPr>
        <p:txBody>
          <a:bodyPr wrap="square" rtlCol="0">
            <a:spAutoFit/>
          </a:bodyPr>
          <a:lstStyle/>
          <a:p>
            <a:pPr algn="l"/>
            <a:r>
              <a:rPr lang="en-US" sz="600" b="0" i="0" dirty="0">
                <a:solidFill>
                  <a:srgbClr val="001F5C"/>
                </a:solidFill>
                <a:effectLst/>
                <a:latin typeface="+mn-lt"/>
                <a:hlinkClick r:id="rId3">
                  <a:extLst>
                    <a:ext uri="{A12FA001-AC4F-418D-AE19-62706E023703}">
                      <ahyp:hlinkClr xmlns:ahyp="http://schemas.microsoft.com/office/drawing/2018/hyperlinkcolor" val="tx"/>
                    </a:ext>
                  </a:extLst>
                </a:hlinkClick>
              </a:rPr>
              <a:t>2021</a:t>
            </a:r>
            <a:r>
              <a:rPr lang="en-US" sz="600" b="0" i="0" dirty="0">
                <a:solidFill>
                  <a:srgbClr val="1F1F1F"/>
                </a:solidFill>
                <a:effectLst/>
                <a:latin typeface="+mn-lt"/>
              </a:rPr>
              <a:t> </a:t>
            </a:r>
            <a:r>
              <a:rPr lang="en-US" sz="600" b="0" i="0" dirty="0">
                <a:solidFill>
                  <a:schemeClr val="tx1"/>
                </a:solidFill>
                <a:effectLst/>
                <a:latin typeface="+mn-lt"/>
              </a:rPr>
              <a:t>The need to separate the wheat from the chaff in medical informatics: Introducing a comprehensive checklist for the (self)-assessment of medical AI studies</a:t>
            </a:r>
          </a:p>
        </p:txBody>
      </p:sp>
      <p:pic>
        <p:nvPicPr>
          <p:cNvPr id="7" name="Picture 6" descr="A close-up of x-ray images">
            <a:extLst>
              <a:ext uri="{FF2B5EF4-FFF2-40B4-BE49-F238E27FC236}">
                <a16:creationId xmlns:a16="http://schemas.microsoft.com/office/drawing/2014/main" id="{58C4C7B1-0E99-4E28-9C1B-217FA9A4E105}"/>
              </a:ext>
            </a:extLst>
          </p:cNvPr>
          <p:cNvPicPr>
            <a:picLocks noChangeAspect="1"/>
          </p:cNvPicPr>
          <p:nvPr/>
        </p:nvPicPr>
        <p:blipFill>
          <a:blip r:embed="rId4"/>
          <a:stretch>
            <a:fillRect/>
          </a:stretch>
        </p:blipFill>
        <p:spPr>
          <a:xfrm>
            <a:off x="5950356" y="1029771"/>
            <a:ext cx="2705538" cy="1423436"/>
          </a:xfrm>
          <a:prstGeom prst="rect">
            <a:avLst/>
          </a:prstGeom>
          <a:noFill/>
          <a:ln w="12700">
            <a:solidFill>
              <a:schemeClr val="bg1"/>
            </a:solidFill>
          </a:ln>
          <a:effectLst>
            <a:outerShdw blurRad="50800" dist="50800" dir="5400000" sx="95000" sy="95000" algn="ctr" rotWithShape="0">
              <a:srgbClr val="000000">
                <a:alpha val="99000"/>
              </a:srgbClr>
            </a:outerShdw>
          </a:effectLst>
        </p:spPr>
      </p:pic>
      <p:pic>
        <p:nvPicPr>
          <p:cNvPr id="9" name="Picture 8" descr="A graph of a graph&#10;&#10;Description automatically generated">
            <a:extLst>
              <a:ext uri="{FF2B5EF4-FFF2-40B4-BE49-F238E27FC236}">
                <a16:creationId xmlns:a16="http://schemas.microsoft.com/office/drawing/2014/main" id="{9584DE18-0A27-E591-F472-BFF51DB8D019}"/>
              </a:ext>
            </a:extLst>
          </p:cNvPr>
          <p:cNvPicPr>
            <a:picLocks noChangeAspect="1"/>
          </p:cNvPicPr>
          <p:nvPr/>
        </p:nvPicPr>
        <p:blipFill>
          <a:blip r:embed="rId5"/>
          <a:stretch>
            <a:fillRect/>
          </a:stretch>
        </p:blipFill>
        <p:spPr>
          <a:xfrm>
            <a:off x="5959118" y="2604242"/>
            <a:ext cx="2696776" cy="1887394"/>
          </a:xfrm>
          <a:prstGeom prst="rect">
            <a:avLst/>
          </a:prstGeom>
          <a:ln w="12700">
            <a:solidFill>
              <a:schemeClr val="bg1"/>
            </a:solidFill>
          </a:ln>
          <a:effectLst>
            <a:outerShdw blurRad="50800" dist="50800" dir="5400000" sx="95000" sy="95000" algn="ctr" rotWithShape="0">
              <a:srgbClr val="000000">
                <a:alpha val="99000"/>
              </a:srgbClr>
            </a:outerShdw>
          </a:effectLst>
        </p:spPr>
      </p:pic>
      <p:pic>
        <p:nvPicPr>
          <p:cNvPr id="6" name="Picture 5" descr="A logo of a brain with lightning bolt&#10;&#10;Description automatically generated">
            <a:extLst>
              <a:ext uri="{FF2B5EF4-FFF2-40B4-BE49-F238E27FC236}">
                <a16:creationId xmlns:a16="http://schemas.microsoft.com/office/drawing/2014/main" id="{0DE8BDA0-8C0D-5565-0CE6-33A9DD9B239C}"/>
              </a:ext>
            </a:extLst>
          </p:cNvPr>
          <p:cNvPicPr>
            <a:picLocks noChangeAspect="1"/>
          </p:cNvPicPr>
          <p:nvPr/>
        </p:nvPicPr>
        <p:blipFill>
          <a:blip r:embed="rId6">
            <a:alphaModFix amt="50000"/>
          </a:blip>
          <a:stretch>
            <a:fillRect/>
          </a:stretch>
        </p:blipFill>
        <p:spPr>
          <a:xfrm>
            <a:off x="8204576" y="153613"/>
            <a:ext cx="535762" cy="803643"/>
          </a:xfrm>
          <a:prstGeom prst="rect">
            <a:avLst/>
          </a:prstGeom>
        </p:spPr>
      </p:pic>
    </p:spTree>
    <p:extLst>
      <p:ext uri="{BB962C8B-B14F-4D97-AF65-F5344CB8AC3E}">
        <p14:creationId xmlns:p14="http://schemas.microsoft.com/office/powerpoint/2010/main" val="3761165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0" presetClass="entr" presetSubtype="0" fill="hold" nodeType="withEffect">
                                  <p:stCondLst>
                                    <p:cond delay="5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nodeType="withEffect">
                                  <p:stCondLst>
                                    <p:cond delay="100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69952-DAAE-CC49-B485-8962A9BF75B7}"/>
              </a:ext>
            </a:extLst>
          </p:cNvPr>
          <p:cNvSpPr>
            <a:spLocks noGrp="1"/>
          </p:cNvSpPr>
          <p:nvPr>
            <p:ph type="title"/>
          </p:nvPr>
        </p:nvSpPr>
        <p:spPr>
          <a:xfrm>
            <a:off x="311700" y="2202433"/>
            <a:ext cx="8520600" cy="738633"/>
          </a:xfrm>
        </p:spPr>
        <p:txBody>
          <a:bodyPr/>
          <a:lstStyle/>
          <a:p>
            <a:r>
              <a:rPr lang="en-US" b="1" dirty="0">
                <a:solidFill>
                  <a:srgbClr val="001F5C"/>
                </a:solidFill>
              </a:rPr>
              <a:t>The Findings &amp; Analysis</a:t>
            </a:r>
          </a:p>
        </p:txBody>
      </p:sp>
      <p:sp>
        <p:nvSpPr>
          <p:cNvPr id="3" name="Slide Number Placeholder 2">
            <a:extLst>
              <a:ext uri="{FF2B5EF4-FFF2-40B4-BE49-F238E27FC236}">
                <a16:creationId xmlns:a16="http://schemas.microsoft.com/office/drawing/2014/main" id="{1057FD5F-7E8D-8F85-3875-FE7C9AF77F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a:t>
            </a:fld>
            <a:endParaRPr lang="en-GB"/>
          </a:p>
        </p:txBody>
      </p:sp>
    </p:spTree>
    <p:extLst>
      <p:ext uri="{BB962C8B-B14F-4D97-AF65-F5344CB8AC3E}">
        <p14:creationId xmlns:p14="http://schemas.microsoft.com/office/powerpoint/2010/main" val="228643213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3F402-B54B-6405-0CFA-940D4E1339A5}"/>
              </a:ext>
            </a:extLst>
          </p:cNvPr>
          <p:cNvSpPr>
            <a:spLocks noGrp="1"/>
          </p:cNvSpPr>
          <p:nvPr>
            <p:ph type="title"/>
          </p:nvPr>
        </p:nvSpPr>
        <p:spPr/>
        <p:txBody>
          <a:bodyPr/>
          <a:lstStyle/>
          <a:p>
            <a:r>
              <a:rPr lang="en-US" dirty="0"/>
              <a:t>Results – Chest X-ray Case</a:t>
            </a:r>
          </a:p>
        </p:txBody>
      </p:sp>
      <p:sp>
        <p:nvSpPr>
          <p:cNvPr id="3" name="Text Placeholder 2">
            <a:extLst>
              <a:ext uri="{FF2B5EF4-FFF2-40B4-BE49-F238E27FC236}">
                <a16:creationId xmlns:a16="http://schemas.microsoft.com/office/drawing/2014/main" id="{90B860A6-3BE9-A693-1B9A-BCE4B609B71B}"/>
              </a:ext>
            </a:extLst>
          </p:cNvPr>
          <p:cNvSpPr>
            <a:spLocks noGrp="1"/>
          </p:cNvSpPr>
          <p:nvPr>
            <p:ph type="body" idx="1"/>
          </p:nvPr>
        </p:nvSpPr>
        <p:spPr>
          <a:xfrm>
            <a:off x="311700" y="1152475"/>
            <a:ext cx="8520600" cy="397001"/>
          </a:xfrm>
        </p:spPr>
        <p:txBody>
          <a:bodyPr/>
          <a:lstStyle/>
          <a:p>
            <a:r>
              <a:rPr lang="en-US" b="1" dirty="0">
                <a:solidFill>
                  <a:srgbClr val="CC5533"/>
                </a:solidFill>
              </a:rPr>
              <a:t>CLIP</a:t>
            </a:r>
            <a:r>
              <a:rPr lang="en-US" dirty="0"/>
              <a:t> demonstrates the most stable and highest overall performance.</a:t>
            </a:r>
          </a:p>
        </p:txBody>
      </p:sp>
      <p:sp>
        <p:nvSpPr>
          <p:cNvPr id="4" name="Slide Number Placeholder 3">
            <a:extLst>
              <a:ext uri="{FF2B5EF4-FFF2-40B4-BE49-F238E27FC236}">
                <a16:creationId xmlns:a16="http://schemas.microsoft.com/office/drawing/2014/main" id="{145CDE34-7C93-8A6B-AD16-BA108E8E9C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a:t>
            </a:fld>
            <a:endParaRPr lang="en-GB" dirty="0"/>
          </a:p>
        </p:txBody>
      </p:sp>
      <p:pic>
        <p:nvPicPr>
          <p:cNvPr id="13" name="Picture 12" descr="A blue and grey eye with a cross mark&#10;&#10;Description automatically generated">
            <a:extLst>
              <a:ext uri="{FF2B5EF4-FFF2-40B4-BE49-F238E27FC236}">
                <a16:creationId xmlns:a16="http://schemas.microsoft.com/office/drawing/2014/main" id="{D42C7E6A-6E0A-7DE2-FE5C-BCF39374D0CC}"/>
              </a:ext>
            </a:extLst>
          </p:cNvPr>
          <p:cNvPicPr>
            <a:picLocks noChangeAspect="1"/>
          </p:cNvPicPr>
          <p:nvPr/>
        </p:nvPicPr>
        <p:blipFill>
          <a:blip r:embed="rId3">
            <a:alphaModFix amt="50000"/>
          </a:blip>
          <a:stretch>
            <a:fillRect/>
          </a:stretch>
        </p:blipFill>
        <p:spPr>
          <a:xfrm>
            <a:off x="8212072" y="140649"/>
            <a:ext cx="535762" cy="803643"/>
          </a:xfrm>
          <a:prstGeom prst="rect">
            <a:avLst/>
          </a:prstGeom>
        </p:spPr>
      </p:pic>
      <p:pic>
        <p:nvPicPr>
          <p:cNvPr id="6" name="Picture 5">
            <a:extLst>
              <a:ext uri="{FF2B5EF4-FFF2-40B4-BE49-F238E27FC236}">
                <a16:creationId xmlns:a16="http://schemas.microsoft.com/office/drawing/2014/main" id="{E6BD133F-1C44-BEFC-BA1F-23A9CDD3FF17}"/>
              </a:ext>
            </a:extLst>
          </p:cNvPr>
          <p:cNvPicPr>
            <a:picLocks noChangeAspect="1"/>
          </p:cNvPicPr>
          <p:nvPr/>
        </p:nvPicPr>
        <p:blipFill>
          <a:blip r:embed="rId4"/>
          <a:stretch>
            <a:fillRect/>
          </a:stretch>
        </p:blipFill>
        <p:spPr>
          <a:xfrm>
            <a:off x="311700" y="1736457"/>
            <a:ext cx="5897880" cy="2254568"/>
          </a:xfrm>
          <a:prstGeom prst="rect">
            <a:avLst/>
          </a:prstGeom>
        </p:spPr>
      </p:pic>
    </p:spTree>
    <p:extLst>
      <p:ext uri="{BB962C8B-B14F-4D97-AF65-F5344CB8AC3E}">
        <p14:creationId xmlns:p14="http://schemas.microsoft.com/office/powerpoint/2010/main" val="3969556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0F9A7-22D9-3FF0-B5AD-54C249E43B26}"/>
              </a:ext>
            </a:extLst>
          </p:cNvPr>
          <p:cNvSpPr>
            <a:spLocks noGrp="1"/>
          </p:cNvSpPr>
          <p:nvPr>
            <p:ph type="title"/>
          </p:nvPr>
        </p:nvSpPr>
        <p:spPr/>
        <p:txBody>
          <a:bodyPr/>
          <a:lstStyle/>
          <a:p>
            <a:r>
              <a:rPr lang="en-US" dirty="0"/>
              <a:t>Results – Skeletal X-ray Case</a:t>
            </a:r>
          </a:p>
        </p:txBody>
      </p:sp>
      <p:sp>
        <p:nvSpPr>
          <p:cNvPr id="3" name="Text Placeholder 2">
            <a:extLst>
              <a:ext uri="{FF2B5EF4-FFF2-40B4-BE49-F238E27FC236}">
                <a16:creationId xmlns:a16="http://schemas.microsoft.com/office/drawing/2014/main" id="{CA1AC5B0-2AC1-EA64-A122-9B6F3EF001E9}"/>
              </a:ext>
            </a:extLst>
          </p:cNvPr>
          <p:cNvSpPr>
            <a:spLocks noGrp="1"/>
          </p:cNvSpPr>
          <p:nvPr>
            <p:ph type="body" idx="1"/>
          </p:nvPr>
        </p:nvSpPr>
        <p:spPr>
          <a:xfrm>
            <a:off x="311700" y="1152475"/>
            <a:ext cx="8520600" cy="397001"/>
          </a:xfrm>
        </p:spPr>
        <p:txBody>
          <a:bodyPr/>
          <a:lstStyle/>
          <a:p>
            <a:r>
              <a:rPr lang="en-US" dirty="0"/>
              <a:t>Simpler task allows models to achieve near-perfect performance.</a:t>
            </a:r>
          </a:p>
        </p:txBody>
      </p:sp>
      <p:sp>
        <p:nvSpPr>
          <p:cNvPr id="4" name="Slide Number Placeholder 3">
            <a:extLst>
              <a:ext uri="{FF2B5EF4-FFF2-40B4-BE49-F238E27FC236}">
                <a16:creationId xmlns:a16="http://schemas.microsoft.com/office/drawing/2014/main" id="{8FECA30B-CE24-BC14-D91A-20452B1DEA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a:t>
            </a:fld>
            <a:endParaRPr lang="en-GB" dirty="0"/>
          </a:p>
        </p:txBody>
      </p:sp>
      <p:sp>
        <p:nvSpPr>
          <p:cNvPr id="7" name="TextBox 6">
            <a:extLst>
              <a:ext uri="{FF2B5EF4-FFF2-40B4-BE49-F238E27FC236}">
                <a16:creationId xmlns:a16="http://schemas.microsoft.com/office/drawing/2014/main" id="{BA29DEE8-233B-15B1-F59A-7CB2DF2CE092}"/>
              </a:ext>
            </a:extLst>
          </p:cNvPr>
          <p:cNvSpPr txBox="1"/>
          <p:nvPr/>
        </p:nvSpPr>
        <p:spPr>
          <a:xfrm>
            <a:off x="311699" y="4229441"/>
            <a:ext cx="6301242" cy="307777"/>
          </a:xfrm>
          <a:prstGeom prst="rect">
            <a:avLst/>
          </a:prstGeom>
          <a:noFill/>
        </p:spPr>
        <p:txBody>
          <a:bodyPr wrap="square" rtlCol="0">
            <a:spAutoFit/>
          </a:bodyPr>
          <a:lstStyle/>
          <a:p>
            <a:r>
              <a:rPr lang="en-US" i="1" dirty="0">
                <a:highlight>
                  <a:srgbClr val="FBE2D5"/>
                </a:highlight>
              </a:rPr>
              <a:t>Results should be interpreted with caution due to the very small test set size.  </a:t>
            </a:r>
          </a:p>
        </p:txBody>
      </p:sp>
      <p:pic>
        <p:nvPicPr>
          <p:cNvPr id="14" name="Picture 13" descr="A logo of a brain with lightning bolt&#10;&#10;Description automatically generated">
            <a:extLst>
              <a:ext uri="{FF2B5EF4-FFF2-40B4-BE49-F238E27FC236}">
                <a16:creationId xmlns:a16="http://schemas.microsoft.com/office/drawing/2014/main" id="{39299B99-8E57-A77C-66E3-7940B3E9413A}"/>
              </a:ext>
            </a:extLst>
          </p:cNvPr>
          <p:cNvPicPr>
            <a:picLocks noChangeAspect="1"/>
          </p:cNvPicPr>
          <p:nvPr/>
        </p:nvPicPr>
        <p:blipFill>
          <a:blip r:embed="rId3">
            <a:alphaModFix amt="50000"/>
          </a:blip>
          <a:stretch>
            <a:fillRect/>
          </a:stretch>
        </p:blipFill>
        <p:spPr>
          <a:xfrm>
            <a:off x="8204576" y="153613"/>
            <a:ext cx="535762" cy="803643"/>
          </a:xfrm>
          <a:prstGeom prst="rect">
            <a:avLst/>
          </a:prstGeom>
        </p:spPr>
      </p:pic>
      <p:pic>
        <p:nvPicPr>
          <p:cNvPr id="9" name="Picture 8">
            <a:extLst>
              <a:ext uri="{FF2B5EF4-FFF2-40B4-BE49-F238E27FC236}">
                <a16:creationId xmlns:a16="http://schemas.microsoft.com/office/drawing/2014/main" id="{956FB6AE-50F5-C9D0-5F25-0D542CD37AC0}"/>
              </a:ext>
            </a:extLst>
          </p:cNvPr>
          <p:cNvPicPr>
            <a:picLocks noChangeAspect="1"/>
          </p:cNvPicPr>
          <p:nvPr/>
        </p:nvPicPr>
        <p:blipFill>
          <a:blip r:embed="rId4"/>
          <a:stretch>
            <a:fillRect/>
          </a:stretch>
        </p:blipFill>
        <p:spPr>
          <a:xfrm>
            <a:off x="311699" y="1736457"/>
            <a:ext cx="5897880" cy="2254568"/>
          </a:xfrm>
          <a:prstGeom prst="rect">
            <a:avLst/>
          </a:prstGeom>
        </p:spPr>
      </p:pic>
    </p:spTree>
    <p:extLst>
      <p:ext uri="{BB962C8B-B14F-4D97-AF65-F5344CB8AC3E}">
        <p14:creationId xmlns:p14="http://schemas.microsoft.com/office/powerpoint/2010/main" val="252472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C5606-1107-D356-8AE7-21BF4E59767C}"/>
              </a:ext>
            </a:extLst>
          </p:cNvPr>
          <p:cNvSpPr>
            <a:spLocks noGrp="1"/>
          </p:cNvSpPr>
          <p:nvPr>
            <p:ph type="title"/>
          </p:nvPr>
        </p:nvSpPr>
        <p:spPr/>
        <p:txBody>
          <a:bodyPr/>
          <a:lstStyle/>
          <a:p>
            <a:r>
              <a:rPr lang="en-US" dirty="0"/>
              <a:t>Comparative Discussion</a:t>
            </a:r>
          </a:p>
        </p:txBody>
      </p:sp>
      <p:sp>
        <p:nvSpPr>
          <p:cNvPr id="3" name="Text Placeholder 2">
            <a:extLst>
              <a:ext uri="{FF2B5EF4-FFF2-40B4-BE49-F238E27FC236}">
                <a16:creationId xmlns:a16="http://schemas.microsoft.com/office/drawing/2014/main" id="{5A174D68-F491-D6AE-CEEB-CFB9392D61E2}"/>
              </a:ext>
            </a:extLst>
          </p:cNvPr>
          <p:cNvSpPr>
            <a:spLocks noGrp="1"/>
          </p:cNvSpPr>
          <p:nvPr>
            <p:ph type="body" idx="1"/>
          </p:nvPr>
        </p:nvSpPr>
        <p:spPr>
          <a:xfrm>
            <a:off x="311700" y="1152475"/>
            <a:ext cx="8520600" cy="1913014"/>
          </a:xfrm>
        </p:spPr>
        <p:txBody>
          <a:bodyPr/>
          <a:lstStyle/>
          <a:p>
            <a:r>
              <a:rPr lang="en-US" b="1" dirty="0"/>
              <a:t>Consistent Trend: </a:t>
            </a:r>
            <a:r>
              <a:rPr lang="en-US" dirty="0"/>
              <a:t>Fusion of vision and language </a:t>
            </a:r>
            <a:r>
              <a:rPr lang="en-US" dirty="0">
                <a:solidFill>
                  <a:srgbClr val="CC5533"/>
                </a:solidFill>
              </a:rPr>
              <a:t>improves</a:t>
            </a:r>
            <a:r>
              <a:rPr lang="en-US" dirty="0"/>
              <a:t> diagnostic performance.</a:t>
            </a:r>
          </a:p>
          <a:p>
            <a:endParaRPr lang="en-US" b="1" dirty="0"/>
          </a:p>
          <a:p>
            <a:r>
              <a:rPr lang="en-US" b="1" dirty="0"/>
              <a:t>Robustness of CLIP: </a:t>
            </a:r>
            <a:r>
              <a:rPr lang="en-US" dirty="0"/>
              <a:t>Showed strong, </a:t>
            </a:r>
            <a:r>
              <a:rPr lang="en-US" dirty="0">
                <a:solidFill>
                  <a:srgbClr val="CC5533"/>
                </a:solidFill>
              </a:rPr>
              <a:t>generalizable</a:t>
            </a:r>
            <a:r>
              <a:rPr lang="en-US" dirty="0"/>
              <a:t> performance across both clinical domains.</a:t>
            </a:r>
          </a:p>
          <a:p>
            <a:endParaRPr lang="en-US" b="1" dirty="0"/>
          </a:p>
          <a:p>
            <a:r>
              <a:rPr lang="en-US" b="1" dirty="0"/>
              <a:t>Promise of Gating: </a:t>
            </a:r>
            <a:r>
              <a:rPr lang="en-US" dirty="0"/>
              <a:t>A good </a:t>
            </a:r>
            <a:r>
              <a:rPr lang="en-US" dirty="0">
                <a:solidFill>
                  <a:srgbClr val="CC5533"/>
                </a:solidFill>
              </a:rPr>
              <a:t>trade-off</a:t>
            </a:r>
            <a:r>
              <a:rPr lang="en-US" dirty="0"/>
              <a:t> between performance and simplicity.</a:t>
            </a:r>
          </a:p>
          <a:p>
            <a:endParaRPr lang="en-US" b="1" dirty="0"/>
          </a:p>
          <a:p>
            <a:r>
              <a:rPr lang="en-US" b="1" dirty="0"/>
              <a:t>Insight: </a:t>
            </a:r>
            <a:r>
              <a:rPr lang="en-US" dirty="0"/>
              <a:t>Clinical text is highly </a:t>
            </a:r>
            <a:r>
              <a:rPr lang="en-US" dirty="0">
                <a:solidFill>
                  <a:srgbClr val="CC5533"/>
                </a:solidFill>
              </a:rPr>
              <a:t>informative</a:t>
            </a:r>
            <a:r>
              <a:rPr lang="en-US" dirty="0"/>
              <a:t>, even when short.</a:t>
            </a:r>
          </a:p>
        </p:txBody>
      </p:sp>
      <p:sp>
        <p:nvSpPr>
          <p:cNvPr id="4" name="Slide Number Placeholder 3">
            <a:extLst>
              <a:ext uri="{FF2B5EF4-FFF2-40B4-BE49-F238E27FC236}">
                <a16:creationId xmlns:a16="http://schemas.microsoft.com/office/drawing/2014/main" id="{25BD7C9E-92B3-A853-E674-53C73394CF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a:t>
            </a:fld>
            <a:endParaRPr lang="en-GB" dirty="0"/>
          </a:p>
        </p:txBody>
      </p:sp>
      <p:pic>
        <p:nvPicPr>
          <p:cNvPr id="5" name="Picture 4" descr="A blue and grey eye with a cross mark&#10;&#10;Description automatically generated">
            <a:extLst>
              <a:ext uri="{FF2B5EF4-FFF2-40B4-BE49-F238E27FC236}">
                <a16:creationId xmlns:a16="http://schemas.microsoft.com/office/drawing/2014/main" id="{9C24DC96-B32F-9EAD-4F44-592BBFDD3C58}"/>
              </a:ext>
            </a:extLst>
          </p:cNvPr>
          <p:cNvPicPr>
            <a:picLocks noChangeAspect="1"/>
          </p:cNvPicPr>
          <p:nvPr/>
        </p:nvPicPr>
        <p:blipFill>
          <a:blip r:embed="rId3">
            <a:alphaModFix amt="50000"/>
          </a:blip>
          <a:stretch>
            <a:fillRect/>
          </a:stretch>
        </p:blipFill>
        <p:spPr>
          <a:xfrm>
            <a:off x="8212072" y="140649"/>
            <a:ext cx="535762" cy="803643"/>
          </a:xfrm>
          <a:prstGeom prst="rect">
            <a:avLst/>
          </a:prstGeom>
        </p:spPr>
      </p:pic>
    </p:spTree>
    <p:extLst>
      <p:ext uri="{BB962C8B-B14F-4D97-AF65-F5344CB8AC3E}">
        <p14:creationId xmlns:p14="http://schemas.microsoft.com/office/powerpoint/2010/main" val="877608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FE4D1-4CFF-F64B-9FE5-02A257C38876}"/>
              </a:ext>
            </a:extLst>
          </p:cNvPr>
          <p:cNvSpPr>
            <a:spLocks noGrp="1"/>
          </p:cNvSpPr>
          <p:nvPr>
            <p:ph type="title"/>
          </p:nvPr>
        </p:nvSpPr>
        <p:spPr>
          <a:xfrm>
            <a:off x="311700" y="2202433"/>
            <a:ext cx="8520600" cy="738633"/>
          </a:xfrm>
        </p:spPr>
        <p:txBody>
          <a:bodyPr/>
          <a:lstStyle/>
          <a:p>
            <a:r>
              <a:rPr lang="en-US" b="1" dirty="0">
                <a:solidFill>
                  <a:srgbClr val="001F5C"/>
                </a:solidFill>
              </a:rPr>
              <a:t>The Takeaways</a:t>
            </a:r>
          </a:p>
        </p:txBody>
      </p:sp>
      <p:sp>
        <p:nvSpPr>
          <p:cNvPr id="3" name="Slide Number Placeholder 2">
            <a:extLst>
              <a:ext uri="{FF2B5EF4-FFF2-40B4-BE49-F238E27FC236}">
                <a16:creationId xmlns:a16="http://schemas.microsoft.com/office/drawing/2014/main" id="{C5FD0505-A0AD-B8C8-940D-DD0F5C289E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15</a:t>
            </a:fld>
            <a:endParaRPr lang="en-GB"/>
          </a:p>
        </p:txBody>
      </p:sp>
    </p:spTree>
    <p:extLst>
      <p:ext uri="{BB962C8B-B14F-4D97-AF65-F5344CB8AC3E}">
        <p14:creationId xmlns:p14="http://schemas.microsoft.com/office/powerpoint/2010/main" val="1271673597"/>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39DC9-9B60-824F-3F10-36D801A62BEE}"/>
              </a:ext>
            </a:extLst>
          </p:cNvPr>
          <p:cNvSpPr>
            <a:spLocks noGrp="1"/>
          </p:cNvSpPr>
          <p:nvPr>
            <p:ph type="title"/>
          </p:nvPr>
        </p:nvSpPr>
        <p:spPr/>
        <p:txBody>
          <a:bodyPr/>
          <a:lstStyle/>
          <a:p>
            <a:r>
              <a:rPr lang="en-US" dirty="0"/>
              <a:t>Limitations &amp; Future Works</a:t>
            </a:r>
          </a:p>
        </p:txBody>
      </p:sp>
      <p:sp>
        <p:nvSpPr>
          <p:cNvPr id="3" name="Text Placeholder 2">
            <a:extLst>
              <a:ext uri="{FF2B5EF4-FFF2-40B4-BE49-F238E27FC236}">
                <a16:creationId xmlns:a16="http://schemas.microsoft.com/office/drawing/2014/main" id="{619D817A-5E7C-AE50-4240-2D63ED0D368F}"/>
              </a:ext>
            </a:extLst>
          </p:cNvPr>
          <p:cNvSpPr>
            <a:spLocks noGrp="1"/>
          </p:cNvSpPr>
          <p:nvPr>
            <p:ph type="body" idx="1"/>
          </p:nvPr>
        </p:nvSpPr>
        <p:spPr>
          <a:xfrm>
            <a:off x="311700" y="1152474"/>
            <a:ext cx="8520600" cy="3398585"/>
          </a:xfrm>
        </p:spPr>
        <p:txBody>
          <a:bodyPr/>
          <a:lstStyle/>
          <a:p>
            <a:r>
              <a:rPr lang="en-US" b="1" dirty="0"/>
              <a:t>Limitations:</a:t>
            </a:r>
          </a:p>
          <a:p>
            <a:pPr lvl="1"/>
            <a:r>
              <a:rPr lang="en-US" b="1" dirty="0"/>
              <a:t>Frozen models: </a:t>
            </a:r>
            <a:r>
              <a:rPr lang="en-US" dirty="0"/>
              <a:t>Due to limited computational resources, </a:t>
            </a:r>
            <a:r>
              <a:rPr lang="en-US" dirty="0">
                <a:solidFill>
                  <a:srgbClr val="CC5533"/>
                </a:solidFill>
              </a:rPr>
              <a:t>limiting </a:t>
            </a:r>
            <a:r>
              <a:rPr lang="en-US" dirty="0"/>
              <a:t>their capacity for domain adaptation.</a:t>
            </a:r>
          </a:p>
          <a:p>
            <a:pPr lvl="1"/>
            <a:r>
              <a:rPr lang="en-US" b="1" dirty="0"/>
              <a:t>Small and imbalanced datasets: </a:t>
            </a:r>
            <a:r>
              <a:rPr lang="en-US" dirty="0">
                <a:solidFill>
                  <a:srgbClr val="CC5533"/>
                </a:solidFill>
              </a:rPr>
              <a:t>Reducing</a:t>
            </a:r>
            <a:r>
              <a:rPr lang="en-US" dirty="0"/>
              <a:t> the generalizability and applicability of the findings.</a:t>
            </a:r>
          </a:p>
          <a:p>
            <a:pPr lvl="1"/>
            <a:r>
              <a:rPr lang="en-US" b="1" dirty="0"/>
              <a:t>Lack of external validation: </a:t>
            </a:r>
            <a:r>
              <a:rPr lang="en-US" dirty="0">
                <a:solidFill>
                  <a:srgbClr val="CC5533"/>
                </a:solidFill>
              </a:rPr>
              <a:t>Robustness</a:t>
            </a:r>
            <a:r>
              <a:rPr lang="en-US" dirty="0"/>
              <a:t> was not tested for.</a:t>
            </a:r>
            <a:endParaRPr lang="en-US" b="1" dirty="0"/>
          </a:p>
          <a:p>
            <a:endParaRPr lang="en-US" b="1" dirty="0"/>
          </a:p>
          <a:p>
            <a:r>
              <a:rPr lang="en-US" b="1" dirty="0"/>
              <a:t>Future Works:</a:t>
            </a:r>
          </a:p>
          <a:p>
            <a:pPr lvl="1"/>
            <a:r>
              <a:rPr lang="en-US" b="1" dirty="0">
                <a:solidFill>
                  <a:srgbClr val="CC5533"/>
                </a:solidFill>
              </a:rPr>
              <a:t>Fine-tuning</a:t>
            </a:r>
            <a:r>
              <a:rPr lang="en-US" dirty="0"/>
              <a:t> the models or using domain-specific models.</a:t>
            </a:r>
          </a:p>
          <a:p>
            <a:pPr lvl="1"/>
            <a:r>
              <a:rPr lang="en-US" dirty="0"/>
              <a:t>Including </a:t>
            </a:r>
            <a:r>
              <a:rPr lang="en-US" b="1" dirty="0">
                <a:solidFill>
                  <a:srgbClr val="CC5533"/>
                </a:solidFill>
              </a:rPr>
              <a:t>Reliability</a:t>
            </a:r>
            <a:r>
              <a:rPr lang="en-US" dirty="0"/>
              <a:t> metrics like the Expected Calibration Error (ECE) and the Expected Calibration Index (ECI).</a:t>
            </a:r>
          </a:p>
          <a:p>
            <a:pPr lvl="1"/>
            <a:r>
              <a:rPr lang="en-US" b="1" dirty="0">
                <a:solidFill>
                  <a:srgbClr val="CC5533"/>
                </a:solidFill>
              </a:rPr>
              <a:t>Richer</a:t>
            </a:r>
            <a:r>
              <a:rPr lang="en-US" dirty="0"/>
              <a:t> outputs, like generating the report.</a:t>
            </a:r>
          </a:p>
          <a:p>
            <a:pPr lvl="1"/>
            <a:r>
              <a:rPr lang="en-US" dirty="0"/>
              <a:t>Build a </a:t>
            </a:r>
            <a:r>
              <a:rPr lang="en-US" b="1" dirty="0">
                <a:solidFill>
                  <a:srgbClr val="CC5533"/>
                </a:solidFill>
              </a:rPr>
              <a:t>clinically deployable </a:t>
            </a:r>
            <a:r>
              <a:rPr lang="en-US" dirty="0"/>
              <a:t>multimodal decision support system.</a:t>
            </a:r>
          </a:p>
        </p:txBody>
      </p:sp>
      <p:sp>
        <p:nvSpPr>
          <p:cNvPr id="4" name="Slide Number Placeholder 3">
            <a:extLst>
              <a:ext uri="{FF2B5EF4-FFF2-40B4-BE49-F238E27FC236}">
                <a16:creationId xmlns:a16="http://schemas.microsoft.com/office/drawing/2014/main" id="{1088C1C1-2B2D-F193-1C9F-CE61483784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16</a:t>
            </a:fld>
            <a:endParaRPr lang="en-GB" dirty="0"/>
          </a:p>
        </p:txBody>
      </p:sp>
      <p:sp>
        <p:nvSpPr>
          <p:cNvPr id="5" name="TextBox 4">
            <a:extLst>
              <a:ext uri="{FF2B5EF4-FFF2-40B4-BE49-F238E27FC236}">
                <a16:creationId xmlns:a16="http://schemas.microsoft.com/office/drawing/2014/main" id="{CA718154-3311-81DD-2696-4430B1456FDF}"/>
              </a:ext>
            </a:extLst>
          </p:cNvPr>
          <p:cNvSpPr txBox="1"/>
          <p:nvPr/>
        </p:nvSpPr>
        <p:spPr>
          <a:xfrm>
            <a:off x="160544" y="4551060"/>
            <a:ext cx="4197203" cy="184666"/>
          </a:xfrm>
          <a:prstGeom prst="rect">
            <a:avLst/>
          </a:prstGeom>
          <a:noFill/>
        </p:spPr>
        <p:txBody>
          <a:bodyPr wrap="square" rtlCol="0">
            <a:spAutoFit/>
          </a:bodyPr>
          <a:lstStyle/>
          <a:p>
            <a:r>
              <a:rPr lang="en-US" sz="600" dirty="0">
                <a:solidFill>
                  <a:srgbClr val="001642"/>
                </a:solidFill>
                <a:hlinkClick r:id="rId3">
                  <a:extLst>
                    <a:ext uri="{A12FA001-AC4F-418D-AE19-62706E023703}">
                      <ahyp:hlinkClr xmlns:ahyp="http://schemas.microsoft.com/office/drawing/2018/hyperlinkcolor" val="tx"/>
                    </a:ext>
                  </a:extLst>
                </a:hlinkClick>
              </a:rPr>
              <a:t>2023</a:t>
            </a:r>
            <a:r>
              <a:rPr lang="en-US" sz="600" dirty="0"/>
              <a:t> Towards a rigorous calibration assessment framework: advancements in metrics, methods, and use.</a:t>
            </a:r>
          </a:p>
        </p:txBody>
      </p:sp>
      <p:pic>
        <p:nvPicPr>
          <p:cNvPr id="6" name="Picture 5" descr="A logo of a brain with lightning bolt&#10;&#10;Description automatically generated">
            <a:extLst>
              <a:ext uri="{FF2B5EF4-FFF2-40B4-BE49-F238E27FC236}">
                <a16:creationId xmlns:a16="http://schemas.microsoft.com/office/drawing/2014/main" id="{97DBA275-C41B-DF74-7083-1686A979A228}"/>
              </a:ext>
            </a:extLst>
          </p:cNvPr>
          <p:cNvPicPr>
            <a:picLocks noChangeAspect="1"/>
          </p:cNvPicPr>
          <p:nvPr/>
        </p:nvPicPr>
        <p:blipFill>
          <a:blip r:embed="rId4">
            <a:alphaModFix amt="50000"/>
          </a:blip>
          <a:stretch>
            <a:fillRect/>
          </a:stretch>
        </p:blipFill>
        <p:spPr>
          <a:xfrm>
            <a:off x="8204576" y="153613"/>
            <a:ext cx="535762" cy="803643"/>
          </a:xfrm>
          <a:prstGeom prst="rect">
            <a:avLst/>
          </a:prstGeom>
        </p:spPr>
      </p:pic>
    </p:spTree>
    <p:extLst>
      <p:ext uri="{BB962C8B-B14F-4D97-AF65-F5344CB8AC3E}">
        <p14:creationId xmlns:p14="http://schemas.microsoft.com/office/powerpoint/2010/main" val="2134883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0" presetClass="entr" presetSubtype="0" fill="hold" grpId="0" nodeType="withEffect">
                                  <p:stCondLst>
                                    <p:cond delay="50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A0FC4-1FFB-7865-9FDA-CFF5BF1E9DAD}"/>
              </a:ext>
            </a:extLst>
          </p:cNvPr>
          <p:cNvSpPr>
            <a:spLocks noGrp="1"/>
          </p:cNvSpPr>
          <p:nvPr>
            <p:ph type="title"/>
          </p:nvPr>
        </p:nvSpPr>
        <p:spPr/>
        <p:txBody>
          <a:bodyPr/>
          <a:lstStyle/>
          <a:p>
            <a:r>
              <a:rPr lang="en-US" dirty="0"/>
              <a:t>Conclusion</a:t>
            </a:r>
          </a:p>
        </p:txBody>
      </p:sp>
      <p:sp>
        <p:nvSpPr>
          <p:cNvPr id="3" name="Text Placeholder 2">
            <a:extLst>
              <a:ext uri="{FF2B5EF4-FFF2-40B4-BE49-F238E27FC236}">
                <a16:creationId xmlns:a16="http://schemas.microsoft.com/office/drawing/2014/main" id="{BD2ACA02-E5B9-04E4-A9E6-708C78B70362}"/>
              </a:ext>
            </a:extLst>
          </p:cNvPr>
          <p:cNvSpPr>
            <a:spLocks noGrp="1"/>
          </p:cNvSpPr>
          <p:nvPr>
            <p:ph type="body" idx="1"/>
          </p:nvPr>
        </p:nvSpPr>
        <p:spPr>
          <a:xfrm>
            <a:off x="311700" y="1152475"/>
            <a:ext cx="8520600" cy="2166717"/>
          </a:xfrm>
        </p:spPr>
        <p:txBody>
          <a:bodyPr/>
          <a:lstStyle/>
          <a:p>
            <a:r>
              <a:rPr lang="en-US" b="1" dirty="0"/>
              <a:t>Hypothesis Proven: </a:t>
            </a:r>
            <a:r>
              <a:rPr lang="en-US" dirty="0"/>
              <a:t>Fusing visual and textual information </a:t>
            </a:r>
            <a:r>
              <a:rPr lang="en-US" dirty="0">
                <a:solidFill>
                  <a:srgbClr val="CC5533"/>
                </a:solidFill>
              </a:rPr>
              <a:t>improves</a:t>
            </a:r>
            <a:r>
              <a:rPr lang="en-US" dirty="0"/>
              <a:t> diagnostic performance.</a:t>
            </a:r>
          </a:p>
          <a:p>
            <a:endParaRPr lang="en-US" dirty="0"/>
          </a:p>
          <a:p>
            <a:r>
              <a:rPr lang="en-US" b="1" dirty="0"/>
              <a:t>Key Contributions: </a:t>
            </a:r>
          </a:p>
          <a:p>
            <a:pPr lvl="1"/>
            <a:r>
              <a:rPr lang="en-US" dirty="0"/>
              <a:t>Successful</a:t>
            </a:r>
            <a:r>
              <a:rPr lang="en-US" dirty="0">
                <a:solidFill>
                  <a:srgbClr val="CC5533"/>
                </a:solidFill>
              </a:rPr>
              <a:t> implementations </a:t>
            </a:r>
            <a:r>
              <a:rPr lang="en-US" dirty="0"/>
              <a:t>and </a:t>
            </a:r>
            <a:r>
              <a:rPr lang="en-US" dirty="0">
                <a:solidFill>
                  <a:srgbClr val="CC5533"/>
                </a:solidFill>
              </a:rPr>
              <a:t>comparison</a:t>
            </a:r>
            <a:r>
              <a:rPr lang="en-US" dirty="0"/>
              <a:t> of various fusion techniques.</a:t>
            </a:r>
          </a:p>
          <a:p>
            <a:pPr lvl="1"/>
            <a:r>
              <a:rPr lang="en-US" dirty="0"/>
              <a:t>Demonstration of the </a:t>
            </a:r>
            <a:r>
              <a:rPr lang="en-US" dirty="0">
                <a:solidFill>
                  <a:srgbClr val="CC5533"/>
                </a:solidFill>
              </a:rPr>
              <a:t>adaptability </a:t>
            </a:r>
            <a:r>
              <a:rPr lang="en-US" dirty="0"/>
              <a:t>of these models across different clinical scenarios. </a:t>
            </a:r>
          </a:p>
          <a:p>
            <a:pPr lvl="1"/>
            <a:endParaRPr lang="en-US" b="1" dirty="0"/>
          </a:p>
          <a:p>
            <a:r>
              <a:rPr lang="en-US" dirty="0"/>
              <a:t>This work is a “</a:t>
            </a:r>
            <a:r>
              <a:rPr lang="en-US" b="1" dirty="0"/>
              <a:t>proof of concept</a:t>
            </a:r>
            <a:r>
              <a:rPr lang="en-US" dirty="0"/>
              <a:t>” and </a:t>
            </a:r>
            <a:r>
              <a:rPr lang="en-US" dirty="0">
                <a:solidFill>
                  <a:srgbClr val="CC5533"/>
                </a:solidFill>
              </a:rPr>
              <a:t>lays the groundwork</a:t>
            </a:r>
            <a:r>
              <a:rPr lang="en-US" dirty="0"/>
              <a:t> for future development.</a:t>
            </a:r>
          </a:p>
          <a:p>
            <a:pPr marL="114300" indent="0">
              <a:buNone/>
            </a:pPr>
            <a:endParaRPr lang="en-US" dirty="0"/>
          </a:p>
        </p:txBody>
      </p:sp>
      <p:sp>
        <p:nvSpPr>
          <p:cNvPr id="4" name="Slide Number Placeholder 3">
            <a:extLst>
              <a:ext uri="{FF2B5EF4-FFF2-40B4-BE49-F238E27FC236}">
                <a16:creationId xmlns:a16="http://schemas.microsoft.com/office/drawing/2014/main" id="{8D87BAD3-D25B-E878-A0CB-43F8E9305E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17</a:t>
            </a:fld>
            <a:endParaRPr lang="en-GB" dirty="0"/>
          </a:p>
        </p:txBody>
      </p:sp>
      <p:pic>
        <p:nvPicPr>
          <p:cNvPr id="5" name="Picture 4" descr="A blue and grey eye with a cross mark&#10;&#10;Description automatically generated">
            <a:extLst>
              <a:ext uri="{FF2B5EF4-FFF2-40B4-BE49-F238E27FC236}">
                <a16:creationId xmlns:a16="http://schemas.microsoft.com/office/drawing/2014/main" id="{8DBECDF6-B6BF-F739-E695-2AB45162E8BC}"/>
              </a:ext>
            </a:extLst>
          </p:cNvPr>
          <p:cNvPicPr>
            <a:picLocks noChangeAspect="1"/>
          </p:cNvPicPr>
          <p:nvPr/>
        </p:nvPicPr>
        <p:blipFill>
          <a:blip r:embed="rId3">
            <a:alphaModFix amt="50000"/>
          </a:blip>
          <a:stretch>
            <a:fillRect/>
          </a:stretch>
        </p:blipFill>
        <p:spPr>
          <a:xfrm>
            <a:off x="8212072" y="140649"/>
            <a:ext cx="535762" cy="803643"/>
          </a:xfrm>
          <a:prstGeom prst="rect">
            <a:avLst/>
          </a:prstGeom>
        </p:spPr>
      </p:pic>
    </p:spTree>
    <p:extLst>
      <p:ext uri="{BB962C8B-B14F-4D97-AF65-F5344CB8AC3E}">
        <p14:creationId xmlns:p14="http://schemas.microsoft.com/office/powerpoint/2010/main" val="179973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0"/>
        <p:cNvGrpSpPr/>
        <p:nvPr/>
      </p:nvGrpSpPr>
      <p:grpSpPr>
        <a:xfrm>
          <a:off x="0" y="0"/>
          <a:ext cx="0" cy="0"/>
          <a:chOff x="0" y="0"/>
          <a:chExt cx="0" cy="0"/>
        </a:xfrm>
      </p:grpSpPr>
      <p:sp>
        <p:nvSpPr>
          <p:cNvPr id="161" name="Google Shape;161;p28"/>
          <p:cNvSpPr txBox="1">
            <a:spLocks noGrp="1"/>
          </p:cNvSpPr>
          <p:nvPr>
            <p:ph type="title" idx="4294967295"/>
          </p:nvPr>
        </p:nvSpPr>
        <p:spPr>
          <a:xfrm>
            <a:off x="311145" y="2147477"/>
            <a:ext cx="8521700" cy="646112"/>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GB" sz="3000" dirty="0">
                <a:solidFill>
                  <a:schemeClr val="tx1"/>
                </a:solidFill>
              </a:rPr>
              <a:t>Thank You!</a:t>
            </a:r>
          </a:p>
        </p:txBody>
      </p:sp>
      <p:grpSp>
        <p:nvGrpSpPr>
          <p:cNvPr id="4" name="Group 3">
            <a:extLst>
              <a:ext uri="{FF2B5EF4-FFF2-40B4-BE49-F238E27FC236}">
                <a16:creationId xmlns:a16="http://schemas.microsoft.com/office/drawing/2014/main" id="{82FD2D3C-D7FB-195C-C4CB-47B2FE3430C2}"/>
              </a:ext>
            </a:extLst>
          </p:cNvPr>
          <p:cNvGrpSpPr/>
          <p:nvPr/>
        </p:nvGrpSpPr>
        <p:grpSpPr>
          <a:xfrm>
            <a:off x="2844023" y="837560"/>
            <a:ext cx="3455953" cy="990849"/>
            <a:chOff x="2910276" y="1032748"/>
            <a:chExt cx="3323450" cy="792953"/>
          </a:xfrm>
        </p:grpSpPr>
        <p:pic>
          <p:nvPicPr>
            <p:cNvPr id="165" name="Google Shape;165;p28" title="unipv_page-0001.jpg"/>
            <p:cNvPicPr preferRelativeResize="0"/>
            <p:nvPr/>
          </p:nvPicPr>
          <p:blipFill>
            <a:blip r:embed="rId3">
              <a:alphaModFix/>
            </a:blip>
            <a:stretch>
              <a:fillRect/>
            </a:stretch>
          </p:blipFill>
          <p:spPr>
            <a:xfrm>
              <a:off x="5340501" y="1032748"/>
              <a:ext cx="893225" cy="792953"/>
            </a:xfrm>
            <a:prstGeom prst="rect">
              <a:avLst/>
            </a:prstGeom>
            <a:noFill/>
            <a:ln>
              <a:noFill/>
            </a:ln>
          </p:spPr>
        </p:pic>
        <p:pic>
          <p:nvPicPr>
            <p:cNvPr id="166" name="Google Shape;166;p28" title="unimi.png"/>
            <p:cNvPicPr preferRelativeResize="0"/>
            <p:nvPr/>
          </p:nvPicPr>
          <p:blipFill>
            <a:blip r:embed="rId4">
              <a:alphaModFix/>
            </a:blip>
            <a:stretch>
              <a:fillRect/>
            </a:stretch>
          </p:blipFill>
          <p:spPr>
            <a:xfrm>
              <a:off x="2910276" y="1086801"/>
              <a:ext cx="819656" cy="738893"/>
            </a:xfrm>
            <a:prstGeom prst="rect">
              <a:avLst/>
            </a:prstGeom>
            <a:noFill/>
            <a:ln>
              <a:noFill/>
            </a:ln>
          </p:spPr>
        </p:pic>
        <p:pic>
          <p:nvPicPr>
            <p:cNvPr id="167" name="Google Shape;167;p28" title="unimib.jpg"/>
            <p:cNvPicPr preferRelativeResize="0"/>
            <p:nvPr/>
          </p:nvPicPr>
          <p:blipFill>
            <a:blip r:embed="rId5">
              <a:alphaModFix/>
            </a:blip>
            <a:stretch>
              <a:fillRect/>
            </a:stretch>
          </p:blipFill>
          <p:spPr>
            <a:xfrm>
              <a:off x="4162173" y="1086800"/>
              <a:ext cx="819654" cy="738893"/>
            </a:xfrm>
            <a:prstGeom prst="rect">
              <a:avLst/>
            </a:prstGeom>
            <a:noFill/>
            <a:ln>
              <a:noFill/>
            </a:ln>
          </p:spPr>
        </p:pic>
      </p:grpSp>
      <p:sp>
        <p:nvSpPr>
          <p:cNvPr id="8" name="Google Shape;57;p13">
            <a:extLst>
              <a:ext uri="{FF2B5EF4-FFF2-40B4-BE49-F238E27FC236}">
                <a16:creationId xmlns:a16="http://schemas.microsoft.com/office/drawing/2014/main" id="{CFB527C9-5603-EAFF-334B-BF8C92345FF5}"/>
              </a:ext>
            </a:extLst>
          </p:cNvPr>
          <p:cNvSpPr txBox="1">
            <a:spLocks/>
          </p:cNvSpPr>
          <p:nvPr/>
        </p:nvSpPr>
        <p:spPr>
          <a:xfrm>
            <a:off x="510000" y="2998739"/>
            <a:ext cx="8124000" cy="677078"/>
          </a:xfrm>
          <a:prstGeom prst="rect">
            <a:avLst/>
          </a:prstGeom>
          <a:noFill/>
          <a:ln>
            <a:noFill/>
          </a:ln>
        </p:spPr>
        <p:txBody>
          <a:bodyPr spcFirstLastPara="1" wrap="square" lIns="91425" tIns="91425" rIns="91425" bIns="91425" anchor="b"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buSzPts val="1100"/>
            </a:pPr>
            <a:r>
              <a:rPr lang="en-US" sz="1600" dirty="0">
                <a:solidFill>
                  <a:schemeClr val="tx1"/>
                </a:solidFill>
                <a:latin typeface="+mj-lt"/>
                <a:ea typeface="Space Grotesk"/>
                <a:cs typeface="Space Grotesk"/>
                <a:sym typeface="Space Grotesk"/>
              </a:rPr>
              <a:t>Fusing Vision and Language Models for</a:t>
            </a:r>
          </a:p>
          <a:p>
            <a:pPr>
              <a:buSzPts val="1100"/>
            </a:pPr>
            <a:r>
              <a:rPr lang="en-US" sz="1600" dirty="0">
                <a:solidFill>
                  <a:schemeClr val="tx1"/>
                </a:solidFill>
                <a:latin typeface="+mj-lt"/>
                <a:ea typeface="Space Grotesk"/>
                <a:cs typeface="Space Grotesk"/>
                <a:sym typeface="Space Grotesk"/>
              </a:rPr>
              <a:t>Radiographic Diagnostics: A Proof of Concept</a:t>
            </a:r>
          </a:p>
        </p:txBody>
      </p:sp>
      <p:sp>
        <p:nvSpPr>
          <p:cNvPr id="9" name="Google Shape;58;p13">
            <a:extLst>
              <a:ext uri="{FF2B5EF4-FFF2-40B4-BE49-F238E27FC236}">
                <a16:creationId xmlns:a16="http://schemas.microsoft.com/office/drawing/2014/main" id="{6ABB743A-D8B5-8807-1DA3-C25D5FDABA62}"/>
              </a:ext>
            </a:extLst>
          </p:cNvPr>
          <p:cNvSpPr txBox="1">
            <a:spLocks/>
          </p:cNvSpPr>
          <p:nvPr/>
        </p:nvSpPr>
        <p:spPr>
          <a:xfrm>
            <a:off x="3444934" y="3994885"/>
            <a:ext cx="2254122" cy="24622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GB" sz="1000" b="1" dirty="0">
                <a:solidFill>
                  <a:schemeClr val="tx1"/>
                </a:solidFill>
                <a:latin typeface="+mn-lt"/>
                <a:ea typeface="Space Grotesk SemiBold"/>
                <a:cs typeface="Space Grotesk SemiBold"/>
                <a:sym typeface="Space Grotesk SemiBold"/>
              </a:rPr>
              <a:t>Supervisor: </a:t>
            </a:r>
            <a:r>
              <a:rPr lang="en-GB" sz="1000" dirty="0">
                <a:solidFill>
                  <a:schemeClr val="tx1"/>
                </a:solidFill>
                <a:latin typeface="+mn-lt"/>
                <a:ea typeface="Space Grotesk"/>
                <a:cs typeface="Space Grotesk"/>
                <a:sym typeface="Space Grotesk"/>
              </a:rPr>
              <a:t>Prof. Federico </a:t>
            </a:r>
            <a:r>
              <a:rPr lang="en-GB" sz="1000" dirty="0" err="1">
                <a:solidFill>
                  <a:schemeClr val="tx1"/>
                </a:solidFill>
                <a:latin typeface="+mn-lt"/>
                <a:ea typeface="Space Grotesk"/>
                <a:cs typeface="Space Grotesk"/>
                <a:sym typeface="Space Grotesk"/>
              </a:rPr>
              <a:t>Cabitza</a:t>
            </a:r>
            <a:endParaRPr lang="en-GB" sz="1000" dirty="0">
              <a:solidFill>
                <a:schemeClr val="tx1"/>
              </a:solidFill>
              <a:latin typeface="+mn-lt"/>
              <a:ea typeface="Space Grotesk"/>
              <a:cs typeface="Space Grotesk"/>
              <a:sym typeface="Space Grotesk"/>
            </a:endParaRPr>
          </a:p>
        </p:txBody>
      </p:sp>
      <p:sp>
        <p:nvSpPr>
          <p:cNvPr id="10" name="TextBox 9">
            <a:extLst>
              <a:ext uri="{FF2B5EF4-FFF2-40B4-BE49-F238E27FC236}">
                <a16:creationId xmlns:a16="http://schemas.microsoft.com/office/drawing/2014/main" id="{A5598B7F-C6E3-A45D-A911-9FF5519EDFC3}"/>
              </a:ext>
            </a:extLst>
          </p:cNvPr>
          <p:cNvSpPr txBox="1"/>
          <p:nvPr/>
        </p:nvSpPr>
        <p:spPr>
          <a:xfrm>
            <a:off x="3616074" y="3748664"/>
            <a:ext cx="1911842" cy="246221"/>
          </a:xfrm>
          <a:prstGeom prst="rect">
            <a:avLst/>
          </a:prstGeom>
          <a:noFill/>
        </p:spPr>
        <p:txBody>
          <a:bodyPr wrap="square">
            <a:spAutoFit/>
          </a:bodyPr>
          <a:lstStyle/>
          <a:p>
            <a:pPr marL="0" lvl="0" indent="0" algn="just" rtl="0">
              <a:spcBef>
                <a:spcPts val="0"/>
              </a:spcBef>
              <a:spcAft>
                <a:spcPts val="0"/>
              </a:spcAft>
              <a:buNone/>
            </a:pPr>
            <a:r>
              <a:rPr lang="en-GB" sz="1000" dirty="0">
                <a:solidFill>
                  <a:schemeClr val="tx1"/>
                </a:solidFill>
                <a:latin typeface="+mn-lt"/>
                <a:ea typeface="Space Grotesk"/>
                <a:cs typeface="Space Grotesk"/>
                <a:sym typeface="Space Grotesk"/>
              </a:rPr>
              <a:t>Bahenda Yvon Dylan Ntegano</a:t>
            </a:r>
          </a:p>
        </p:txBody>
      </p:sp>
      <p:sp>
        <p:nvSpPr>
          <p:cNvPr id="2" name="TextBox 1">
            <a:extLst>
              <a:ext uri="{FF2B5EF4-FFF2-40B4-BE49-F238E27FC236}">
                <a16:creationId xmlns:a16="http://schemas.microsoft.com/office/drawing/2014/main" id="{2FE5588F-790E-27DE-2116-ECDF6F943D1E}"/>
              </a:ext>
            </a:extLst>
          </p:cNvPr>
          <p:cNvSpPr txBox="1"/>
          <p:nvPr/>
        </p:nvSpPr>
        <p:spPr>
          <a:xfrm>
            <a:off x="3878875" y="4446256"/>
            <a:ext cx="1386239" cy="246221"/>
          </a:xfrm>
          <a:prstGeom prst="rect">
            <a:avLst/>
          </a:prstGeom>
          <a:noFill/>
        </p:spPr>
        <p:txBody>
          <a:bodyPr wrap="square" rtlCol="0">
            <a:spAutoFit/>
          </a:bodyPr>
          <a:lstStyle/>
          <a:p>
            <a:r>
              <a:rPr lang="en-US" sz="1000" dirty="0">
                <a:latin typeface="Arabic Typesetting" panose="020F0502020204030204" pitchFamily="66" charset="-78"/>
                <a:cs typeface="Arabic Typesetting" panose="020F0502020204030204" pitchFamily="66" charset="-78"/>
              </a:rPr>
              <a:t>Bachelor of Artificial Intelligence</a:t>
            </a:r>
          </a:p>
        </p:txBody>
      </p:sp>
      <p:sp>
        <p:nvSpPr>
          <p:cNvPr id="3" name="TextBox 2">
            <a:extLst>
              <a:ext uri="{FF2B5EF4-FFF2-40B4-BE49-F238E27FC236}">
                <a16:creationId xmlns:a16="http://schemas.microsoft.com/office/drawing/2014/main" id="{61B34A9A-8275-4C63-6DED-1E9EDE19BEE1}"/>
              </a:ext>
            </a:extLst>
          </p:cNvPr>
          <p:cNvSpPr txBox="1"/>
          <p:nvPr/>
        </p:nvSpPr>
        <p:spPr>
          <a:xfrm>
            <a:off x="4242806" y="4692477"/>
            <a:ext cx="658376" cy="246221"/>
          </a:xfrm>
          <a:prstGeom prst="rect">
            <a:avLst/>
          </a:prstGeom>
          <a:noFill/>
        </p:spPr>
        <p:txBody>
          <a:bodyPr wrap="square" rtlCol="0">
            <a:spAutoFit/>
          </a:bodyPr>
          <a:lstStyle/>
          <a:p>
            <a:r>
              <a:rPr lang="en-US" sz="1000" dirty="0">
                <a:latin typeface="Arabic Typesetting" panose="03020402040406030203" pitchFamily="66" charset="-78"/>
                <a:cs typeface="Arabic Typesetting" panose="03020402040406030203" pitchFamily="66" charset="-78"/>
              </a:rPr>
              <a:t>PAVIA 2025</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mc:AlternateContent xmlns:mc="http://schemas.openxmlformats.org/markup-compatibility/2006">
        <mc:Choice xmlns:pslz="http://schemas.microsoft.com/office/powerpoint/2016/slidezoom" Requires="pslz">
          <p:graphicFrame>
            <p:nvGraphicFramePr>
              <p:cNvPr id="41" name="Slide Zoom 40">
                <a:extLst>
                  <a:ext uri="{FF2B5EF4-FFF2-40B4-BE49-F238E27FC236}">
                    <a16:creationId xmlns:a16="http://schemas.microsoft.com/office/drawing/2014/main" id="{5B3B45AB-A5BE-F8FB-1BEA-9FAF876A2D66}"/>
                  </a:ext>
                </a:extLst>
              </p:cNvPr>
              <p:cNvGraphicFramePr>
                <a:graphicFrameLocks noChangeAspect="1"/>
              </p:cNvGraphicFramePr>
              <p:nvPr>
                <p:extLst>
                  <p:ext uri="{D42A27DB-BD31-4B8C-83A1-F6EECF244321}">
                    <p14:modId xmlns:p14="http://schemas.microsoft.com/office/powerpoint/2010/main" val="3976114019"/>
                  </p:ext>
                </p:extLst>
              </p:nvPr>
            </p:nvGraphicFramePr>
            <p:xfrm>
              <a:off x="757124" y="367443"/>
              <a:ext cx="2332938" cy="1312277"/>
            </p:xfrm>
            <a:graphic>
              <a:graphicData uri="http://schemas.microsoft.com/office/powerpoint/2016/slidezoom">
                <pslz:sldZm>
                  <pslz:sldZmObj sldId="298" cId="146027863">
                    <pslz:zmPr id="{CD1E321A-4E5E-412E-B0DF-9CFE416D8C98}" returnToParent="0" transitionDur="1000">
                      <p166:blipFill xmlns:p166="http://schemas.microsoft.com/office/powerpoint/2016/6/main">
                        <a:blip r:embed="rId2"/>
                        <a:stretch>
                          <a:fillRect/>
                        </a:stretch>
                      </p166:blipFill>
                      <p166:spPr xmlns:p166="http://schemas.microsoft.com/office/powerpoint/2016/6/main">
                        <a:xfrm>
                          <a:off x="0" y="0"/>
                          <a:ext cx="2332938" cy="1312277"/>
                        </a:xfrm>
                        <a:prstGeom prst="rect">
                          <a:avLst/>
                        </a:prstGeom>
                        <a:ln w="3175">
                          <a:solidFill>
                            <a:prstClr val="ltGray"/>
                          </a:solidFill>
                        </a:ln>
                      </p166:spPr>
                    </pslz:zmPr>
                  </pslz:sldZmObj>
                </pslz:sldZm>
              </a:graphicData>
            </a:graphic>
          </p:graphicFrame>
        </mc:Choice>
        <mc:Fallback>
          <p:pic>
            <p:nvPicPr>
              <p:cNvPr id="41" name="Slide Zoom 40">
                <a:extLst>
                  <a:ext uri="{FF2B5EF4-FFF2-40B4-BE49-F238E27FC236}">
                    <a16:creationId xmlns:a16="http://schemas.microsoft.com/office/drawing/2014/main" id="{5B3B45AB-A5BE-F8FB-1BEA-9FAF876A2D66}"/>
                  </a:ext>
                </a:extLst>
              </p:cNvPr>
              <p:cNvPicPr>
                <a:picLocks noGrp="1" noRot="1" noChangeAspect="1" noMove="1" noResize="1" noEditPoints="1" noAdjustHandles="1" noChangeArrowheads="1" noChangeShapeType="1"/>
              </p:cNvPicPr>
              <p:nvPr/>
            </p:nvPicPr>
            <p:blipFill>
              <a:blip r:embed="rId2"/>
              <a:stretch>
                <a:fillRect/>
              </a:stretch>
            </p:blipFill>
            <p:spPr>
              <a:xfrm>
                <a:off x="757124" y="367443"/>
                <a:ext cx="2332938" cy="1312277"/>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43" name="Slide Zoom 42">
                <a:extLst>
                  <a:ext uri="{FF2B5EF4-FFF2-40B4-BE49-F238E27FC236}">
                    <a16:creationId xmlns:a16="http://schemas.microsoft.com/office/drawing/2014/main" id="{2044842E-F261-3A1B-431D-DBC823061E54}"/>
                  </a:ext>
                </a:extLst>
              </p:cNvPr>
              <p:cNvGraphicFramePr>
                <a:graphicFrameLocks noChangeAspect="1"/>
              </p:cNvGraphicFramePr>
              <p:nvPr>
                <p:extLst>
                  <p:ext uri="{D42A27DB-BD31-4B8C-83A1-F6EECF244321}">
                    <p14:modId xmlns:p14="http://schemas.microsoft.com/office/powerpoint/2010/main" val="1434896798"/>
                  </p:ext>
                </p:extLst>
              </p:nvPr>
            </p:nvGraphicFramePr>
            <p:xfrm>
              <a:off x="3405531" y="369271"/>
              <a:ext cx="2332938" cy="1312277"/>
            </p:xfrm>
            <a:graphic>
              <a:graphicData uri="http://schemas.microsoft.com/office/powerpoint/2016/slidezoom">
                <pslz:sldZm>
                  <pslz:sldZmObj sldId="299" cId="2609153851">
                    <pslz:zmPr id="{8BFB5241-CA91-4115-8EE0-FB990BA0B921}" returnToParent="0" transitionDur="1000">
                      <p166:blipFill xmlns:p166="http://schemas.microsoft.com/office/powerpoint/2016/6/main">
                        <a:blip r:embed="rId3"/>
                        <a:stretch>
                          <a:fillRect/>
                        </a:stretch>
                      </p166:blipFill>
                      <p166:spPr xmlns:p166="http://schemas.microsoft.com/office/powerpoint/2016/6/main">
                        <a:xfrm>
                          <a:off x="0" y="0"/>
                          <a:ext cx="2332938" cy="1312277"/>
                        </a:xfrm>
                        <a:prstGeom prst="rect">
                          <a:avLst/>
                        </a:prstGeom>
                        <a:ln w="3175">
                          <a:solidFill>
                            <a:prstClr val="ltGray"/>
                          </a:solidFill>
                        </a:ln>
                      </p166:spPr>
                    </pslz:zmPr>
                  </pslz:sldZmObj>
                </pslz:sldZm>
              </a:graphicData>
            </a:graphic>
          </p:graphicFrame>
        </mc:Choice>
        <mc:Fallback>
          <p:pic>
            <p:nvPicPr>
              <p:cNvPr id="43" name="Slide Zoom 42">
                <a:extLst>
                  <a:ext uri="{FF2B5EF4-FFF2-40B4-BE49-F238E27FC236}">
                    <a16:creationId xmlns:a16="http://schemas.microsoft.com/office/drawing/2014/main" id="{2044842E-F261-3A1B-431D-DBC823061E54}"/>
                  </a:ext>
                </a:extLst>
              </p:cNvPr>
              <p:cNvPicPr>
                <a:picLocks noGrp="1" noRot="1" noChangeAspect="1" noMove="1" noResize="1" noEditPoints="1" noAdjustHandles="1" noChangeArrowheads="1" noChangeShapeType="1"/>
              </p:cNvPicPr>
              <p:nvPr/>
            </p:nvPicPr>
            <p:blipFill>
              <a:blip r:embed="rId3"/>
              <a:stretch>
                <a:fillRect/>
              </a:stretch>
            </p:blipFill>
            <p:spPr>
              <a:xfrm>
                <a:off x="3405531" y="369271"/>
                <a:ext cx="2332938" cy="1312277"/>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45" name="Slide Zoom 44">
                <a:extLst>
                  <a:ext uri="{FF2B5EF4-FFF2-40B4-BE49-F238E27FC236}">
                    <a16:creationId xmlns:a16="http://schemas.microsoft.com/office/drawing/2014/main" id="{0BE9214D-B286-204E-93BA-16BBC7797903}"/>
                  </a:ext>
                </a:extLst>
              </p:cNvPr>
              <p:cNvGraphicFramePr>
                <a:graphicFrameLocks noChangeAspect="1"/>
              </p:cNvGraphicFramePr>
              <p:nvPr>
                <p:extLst>
                  <p:ext uri="{D42A27DB-BD31-4B8C-83A1-F6EECF244321}">
                    <p14:modId xmlns:p14="http://schemas.microsoft.com/office/powerpoint/2010/main" val="2520442299"/>
                  </p:ext>
                </p:extLst>
              </p:nvPr>
            </p:nvGraphicFramePr>
            <p:xfrm>
              <a:off x="6053938" y="367439"/>
              <a:ext cx="2332938" cy="1312277"/>
            </p:xfrm>
            <a:graphic>
              <a:graphicData uri="http://schemas.microsoft.com/office/powerpoint/2016/slidezoom">
                <pslz:sldZm>
                  <pslz:sldZmObj sldId="301" cId="2676768323">
                    <pslz:zmPr id="{16721284-8DE6-43CE-AA19-89AF489032ED}" returnToParent="0" transitionDur="1000">
                      <p166:blipFill xmlns:p166="http://schemas.microsoft.com/office/powerpoint/2016/6/main">
                        <a:blip r:embed="rId4"/>
                        <a:stretch>
                          <a:fillRect/>
                        </a:stretch>
                      </p166:blipFill>
                      <p166:spPr xmlns:p166="http://schemas.microsoft.com/office/powerpoint/2016/6/main">
                        <a:xfrm>
                          <a:off x="0" y="0"/>
                          <a:ext cx="2332938" cy="1312277"/>
                        </a:xfrm>
                        <a:prstGeom prst="rect">
                          <a:avLst/>
                        </a:prstGeom>
                        <a:ln w="3175">
                          <a:solidFill>
                            <a:prstClr val="ltGray"/>
                          </a:solidFill>
                        </a:ln>
                      </p166:spPr>
                    </pslz:zmPr>
                  </pslz:sldZmObj>
                </pslz:sldZm>
              </a:graphicData>
            </a:graphic>
          </p:graphicFrame>
        </mc:Choice>
        <mc:Fallback>
          <p:pic>
            <p:nvPicPr>
              <p:cNvPr id="45" name="Slide Zoom 44">
                <a:extLst>
                  <a:ext uri="{FF2B5EF4-FFF2-40B4-BE49-F238E27FC236}">
                    <a16:creationId xmlns:a16="http://schemas.microsoft.com/office/drawing/2014/main" id="{0BE9214D-B286-204E-93BA-16BBC7797903}"/>
                  </a:ext>
                </a:extLst>
              </p:cNvPr>
              <p:cNvPicPr>
                <a:picLocks noGrp="1" noRot="1" noChangeAspect="1" noMove="1" noResize="1" noEditPoints="1" noAdjustHandles="1" noChangeArrowheads="1" noChangeShapeType="1"/>
              </p:cNvPicPr>
              <p:nvPr/>
            </p:nvPicPr>
            <p:blipFill>
              <a:blip r:embed="rId4"/>
              <a:stretch>
                <a:fillRect/>
              </a:stretch>
            </p:blipFill>
            <p:spPr>
              <a:xfrm>
                <a:off x="6053938" y="367439"/>
                <a:ext cx="2332938" cy="1312277"/>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51" name="Slide Zoom 50">
                <a:extLst>
                  <a:ext uri="{FF2B5EF4-FFF2-40B4-BE49-F238E27FC236}">
                    <a16:creationId xmlns:a16="http://schemas.microsoft.com/office/drawing/2014/main" id="{5A174FA6-6B3C-3502-D5D2-1D1995C5D927}"/>
                  </a:ext>
                </a:extLst>
              </p:cNvPr>
              <p:cNvGraphicFramePr>
                <a:graphicFrameLocks noChangeAspect="1"/>
              </p:cNvGraphicFramePr>
              <p:nvPr>
                <p:extLst>
                  <p:ext uri="{D42A27DB-BD31-4B8C-83A1-F6EECF244321}">
                    <p14:modId xmlns:p14="http://schemas.microsoft.com/office/powerpoint/2010/main" val="626525781"/>
                  </p:ext>
                </p:extLst>
              </p:nvPr>
            </p:nvGraphicFramePr>
            <p:xfrm>
              <a:off x="757124" y="1961732"/>
              <a:ext cx="2332938" cy="1312277"/>
            </p:xfrm>
            <a:graphic>
              <a:graphicData uri="http://schemas.microsoft.com/office/powerpoint/2016/slidezoom">
                <pslz:sldZm>
                  <pslz:sldZmObj sldId="307" cId="1496322340">
                    <pslz:zmPr id="{517F5BF9-0DC4-4E5C-82F8-2BE3A1F091EC}" returnToParent="0" transitionDur="1000">
                      <p166:blipFill xmlns:p166="http://schemas.microsoft.com/office/powerpoint/2016/6/main">
                        <a:blip r:embed="rId5"/>
                        <a:stretch>
                          <a:fillRect/>
                        </a:stretch>
                      </p166:blipFill>
                      <p166:spPr xmlns:p166="http://schemas.microsoft.com/office/powerpoint/2016/6/main">
                        <a:xfrm>
                          <a:off x="0" y="0"/>
                          <a:ext cx="2332938" cy="1312277"/>
                        </a:xfrm>
                        <a:prstGeom prst="rect">
                          <a:avLst/>
                        </a:prstGeom>
                        <a:ln w="3175">
                          <a:solidFill>
                            <a:prstClr val="ltGray"/>
                          </a:solidFill>
                        </a:ln>
                      </p166:spPr>
                    </pslz:zmPr>
                  </pslz:sldZmObj>
                </pslz:sldZm>
              </a:graphicData>
            </a:graphic>
          </p:graphicFrame>
        </mc:Choice>
        <mc:Fallback>
          <p:pic>
            <p:nvPicPr>
              <p:cNvPr id="51" name="Slide Zoom 50">
                <a:extLst>
                  <a:ext uri="{FF2B5EF4-FFF2-40B4-BE49-F238E27FC236}">
                    <a16:creationId xmlns:a16="http://schemas.microsoft.com/office/drawing/2014/main" id="{5A174FA6-6B3C-3502-D5D2-1D1995C5D927}"/>
                  </a:ext>
                </a:extLst>
              </p:cNvPr>
              <p:cNvPicPr>
                <a:picLocks noGrp="1" noRot="1" noChangeAspect="1" noMove="1" noResize="1" noEditPoints="1" noAdjustHandles="1" noChangeArrowheads="1" noChangeShapeType="1"/>
              </p:cNvPicPr>
              <p:nvPr/>
            </p:nvPicPr>
            <p:blipFill>
              <a:blip r:embed="rId5"/>
              <a:stretch>
                <a:fillRect/>
              </a:stretch>
            </p:blipFill>
            <p:spPr>
              <a:xfrm>
                <a:off x="757124" y="1961732"/>
                <a:ext cx="2332938" cy="1312277"/>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53" name="Slide Zoom 52">
                <a:extLst>
                  <a:ext uri="{FF2B5EF4-FFF2-40B4-BE49-F238E27FC236}">
                    <a16:creationId xmlns:a16="http://schemas.microsoft.com/office/drawing/2014/main" id="{6D12C003-3F9F-5BB4-71BA-A6C8BE4083ED}"/>
                  </a:ext>
                </a:extLst>
              </p:cNvPr>
              <p:cNvGraphicFramePr>
                <a:graphicFrameLocks noChangeAspect="1"/>
              </p:cNvGraphicFramePr>
              <p:nvPr>
                <p:extLst>
                  <p:ext uri="{D42A27DB-BD31-4B8C-83A1-F6EECF244321}">
                    <p14:modId xmlns:p14="http://schemas.microsoft.com/office/powerpoint/2010/main" val="6539645"/>
                  </p:ext>
                </p:extLst>
              </p:nvPr>
            </p:nvGraphicFramePr>
            <p:xfrm>
              <a:off x="3405530" y="1961733"/>
              <a:ext cx="2332938" cy="1312277"/>
            </p:xfrm>
            <a:graphic>
              <a:graphicData uri="http://schemas.microsoft.com/office/powerpoint/2016/slidezoom">
                <pslz:sldZm>
                  <pslz:sldZmObj sldId="305" cId="1661442171">
                    <pslz:zmPr id="{A7F47FAA-0658-446A-B0CC-BB5C5278A833}" returnToParent="0" transitionDur="1000">
                      <p166:blipFill xmlns:p166="http://schemas.microsoft.com/office/powerpoint/2016/6/main">
                        <a:blip r:embed="rId6"/>
                        <a:stretch>
                          <a:fillRect/>
                        </a:stretch>
                      </p166:blipFill>
                      <p166:spPr xmlns:p166="http://schemas.microsoft.com/office/powerpoint/2016/6/main">
                        <a:xfrm>
                          <a:off x="0" y="0"/>
                          <a:ext cx="2332938" cy="1312277"/>
                        </a:xfrm>
                        <a:prstGeom prst="rect">
                          <a:avLst/>
                        </a:prstGeom>
                        <a:ln w="3175">
                          <a:solidFill>
                            <a:prstClr val="ltGray"/>
                          </a:solidFill>
                        </a:ln>
                      </p166:spPr>
                    </pslz:zmPr>
                  </pslz:sldZmObj>
                </pslz:sldZm>
              </a:graphicData>
            </a:graphic>
          </p:graphicFrame>
        </mc:Choice>
        <mc:Fallback>
          <p:pic>
            <p:nvPicPr>
              <p:cNvPr id="53" name="Slide Zoom 52">
                <a:extLst>
                  <a:ext uri="{FF2B5EF4-FFF2-40B4-BE49-F238E27FC236}">
                    <a16:creationId xmlns:a16="http://schemas.microsoft.com/office/drawing/2014/main" id="{6D12C003-3F9F-5BB4-71BA-A6C8BE4083ED}"/>
                  </a:ext>
                </a:extLst>
              </p:cNvPr>
              <p:cNvPicPr>
                <a:picLocks noGrp="1" noRot="1" noChangeAspect="1" noMove="1" noResize="1" noEditPoints="1" noAdjustHandles="1" noChangeArrowheads="1" noChangeShapeType="1"/>
              </p:cNvPicPr>
              <p:nvPr/>
            </p:nvPicPr>
            <p:blipFill>
              <a:blip r:embed="rId6"/>
              <a:stretch>
                <a:fillRect/>
              </a:stretch>
            </p:blipFill>
            <p:spPr>
              <a:xfrm>
                <a:off x="3405530" y="1961733"/>
                <a:ext cx="2332938" cy="1312277"/>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55" name="Slide Zoom 54">
                <a:extLst>
                  <a:ext uri="{FF2B5EF4-FFF2-40B4-BE49-F238E27FC236}">
                    <a16:creationId xmlns:a16="http://schemas.microsoft.com/office/drawing/2014/main" id="{D14B8233-9DBD-4035-471A-4AF8DBB77CEB}"/>
                  </a:ext>
                </a:extLst>
              </p:cNvPr>
              <p:cNvGraphicFramePr>
                <a:graphicFrameLocks noChangeAspect="1"/>
              </p:cNvGraphicFramePr>
              <p:nvPr>
                <p:extLst>
                  <p:ext uri="{D42A27DB-BD31-4B8C-83A1-F6EECF244321}">
                    <p14:modId xmlns:p14="http://schemas.microsoft.com/office/powerpoint/2010/main" val="3207601838"/>
                  </p:ext>
                </p:extLst>
              </p:nvPr>
            </p:nvGraphicFramePr>
            <p:xfrm>
              <a:off x="6053938" y="1961731"/>
              <a:ext cx="2332938" cy="1312277"/>
            </p:xfrm>
            <a:graphic>
              <a:graphicData uri="http://schemas.microsoft.com/office/powerpoint/2016/slidezoom">
                <pslz:sldZm>
                  <pslz:sldZmObj sldId="309" cId="3582738748">
                    <pslz:zmPr id="{16162081-E5DD-42F6-8867-74B89CBC060A}" returnToParent="0" transitionDur="1000">
                      <p166:blipFill xmlns:p166="http://schemas.microsoft.com/office/powerpoint/2016/6/main">
                        <a:blip r:embed="rId7"/>
                        <a:stretch>
                          <a:fillRect/>
                        </a:stretch>
                      </p166:blipFill>
                      <p166:spPr xmlns:p166="http://schemas.microsoft.com/office/powerpoint/2016/6/main">
                        <a:xfrm>
                          <a:off x="0" y="0"/>
                          <a:ext cx="2332938" cy="1312277"/>
                        </a:xfrm>
                        <a:prstGeom prst="rect">
                          <a:avLst/>
                        </a:prstGeom>
                        <a:ln w="3175">
                          <a:solidFill>
                            <a:prstClr val="ltGray"/>
                          </a:solidFill>
                        </a:ln>
                      </p166:spPr>
                    </pslz:zmPr>
                  </pslz:sldZmObj>
                </pslz:sldZm>
              </a:graphicData>
            </a:graphic>
          </p:graphicFrame>
        </mc:Choice>
        <mc:Fallback>
          <p:pic>
            <p:nvPicPr>
              <p:cNvPr id="55" name="Slide Zoom 54">
                <a:extLst>
                  <a:ext uri="{FF2B5EF4-FFF2-40B4-BE49-F238E27FC236}">
                    <a16:creationId xmlns:a16="http://schemas.microsoft.com/office/drawing/2014/main" id="{D14B8233-9DBD-4035-471A-4AF8DBB77CEB}"/>
                  </a:ext>
                </a:extLst>
              </p:cNvPr>
              <p:cNvPicPr>
                <a:picLocks noGrp="1" noRot="1" noChangeAspect="1" noMove="1" noResize="1" noEditPoints="1" noAdjustHandles="1" noChangeArrowheads="1" noChangeShapeType="1"/>
              </p:cNvPicPr>
              <p:nvPr/>
            </p:nvPicPr>
            <p:blipFill>
              <a:blip r:embed="rId7"/>
              <a:stretch>
                <a:fillRect/>
              </a:stretch>
            </p:blipFill>
            <p:spPr>
              <a:xfrm>
                <a:off x="6053938" y="1961731"/>
                <a:ext cx="2332938" cy="1312277"/>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57" name="Slide Zoom 56">
                <a:extLst>
                  <a:ext uri="{FF2B5EF4-FFF2-40B4-BE49-F238E27FC236}">
                    <a16:creationId xmlns:a16="http://schemas.microsoft.com/office/drawing/2014/main" id="{0DE6D225-DFFA-A76C-A1D9-5FD41D48900F}"/>
                  </a:ext>
                </a:extLst>
              </p:cNvPr>
              <p:cNvGraphicFramePr>
                <a:graphicFrameLocks noChangeAspect="1"/>
              </p:cNvGraphicFramePr>
              <p:nvPr>
                <p:extLst>
                  <p:ext uri="{D42A27DB-BD31-4B8C-83A1-F6EECF244321}">
                    <p14:modId xmlns:p14="http://schemas.microsoft.com/office/powerpoint/2010/main" val="2163961751"/>
                  </p:ext>
                </p:extLst>
              </p:nvPr>
            </p:nvGraphicFramePr>
            <p:xfrm>
              <a:off x="757124" y="3554194"/>
              <a:ext cx="2332938" cy="1312277"/>
            </p:xfrm>
            <a:graphic>
              <a:graphicData uri="http://schemas.microsoft.com/office/powerpoint/2016/slidezoom">
                <pslz:sldZm>
                  <pslz:sldZmObj sldId="308" cId="3667208040">
                    <pslz:zmPr id="{0098FFCA-BBA4-4D73-B206-873FE4624794}" returnToParent="0" transitionDur="1000">
                      <p166:blipFill xmlns:p166="http://schemas.microsoft.com/office/powerpoint/2016/6/main">
                        <a:blip r:embed="rId8"/>
                        <a:stretch>
                          <a:fillRect/>
                        </a:stretch>
                      </p166:blipFill>
                      <p166:spPr xmlns:p166="http://schemas.microsoft.com/office/powerpoint/2016/6/main">
                        <a:xfrm>
                          <a:off x="0" y="0"/>
                          <a:ext cx="2332938" cy="1312277"/>
                        </a:xfrm>
                        <a:prstGeom prst="rect">
                          <a:avLst/>
                        </a:prstGeom>
                        <a:ln w="3175">
                          <a:solidFill>
                            <a:prstClr val="ltGray"/>
                          </a:solidFill>
                        </a:ln>
                      </p166:spPr>
                    </pslz:zmPr>
                  </pslz:sldZmObj>
                </pslz:sldZm>
              </a:graphicData>
            </a:graphic>
          </p:graphicFrame>
        </mc:Choice>
        <mc:Fallback>
          <p:pic>
            <p:nvPicPr>
              <p:cNvPr id="57" name="Slide Zoom 56">
                <a:extLst>
                  <a:ext uri="{FF2B5EF4-FFF2-40B4-BE49-F238E27FC236}">
                    <a16:creationId xmlns:a16="http://schemas.microsoft.com/office/drawing/2014/main" id="{0DE6D225-DFFA-A76C-A1D9-5FD41D48900F}"/>
                  </a:ext>
                </a:extLst>
              </p:cNvPr>
              <p:cNvPicPr>
                <a:picLocks noGrp="1" noRot="1" noChangeAspect="1" noMove="1" noResize="1" noEditPoints="1" noAdjustHandles="1" noChangeArrowheads="1" noChangeShapeType="1"/>
              </p:cNvPicPr>
              <p:nvPr/>
            </p:nvPicPr>
            <p:blipFill>
              <a:blip r:embed="rId8"/>
              <a:stretch>
                <a:fillRect/>
              </a:stretch>
            </p:blipFill>
            <p:spPr>
              <a:xfrm>
                <a:off x="757124" y="3554194"/>
                <a:ext cx="2332938" cy="1312277"/>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59" name="Slide Zoom 58">
                <a:extLst>
                  <a:ext uri="{FF2B5EF4-FFF2-40B4-BE49-F238E27FC236}">
                    <a16:creationId xmlns:a16="http://schemas.microsoft.com/office/drawing/2014/main" id="{58CDD241-5A66-ED33-EA43-347AF824F0AF}"/>
                  </a:ext>
                </a:extLst>
              </p:cNvPr>
              <p:cNvGraphicFramePr>
                <a:graphicFrameLocks noChangeAspect="1"/>
              </p:cNvGraphicFramePr>
              <p:nvPr>
                <p:extLst>
                  <p:ext uri="{D42A27DB-BD31-4B8C-83A1-F6EECF244321}">
                    <p14:modId xmlns:p14="http://schemas.microsoft.com/office/powerpoint/2010/main" val="2299725027"/>
                  </p:ext>
                </p:extLst>
              </p:nvPr>
            </p:nvGraphicFramePr>
            <p:xfrm>
              <a:off x="3405531" y="3554196"/>
              <a:ext cx="2332938" cy="1312277"/>
            </p:xfrm>
            <a:graphic>
              <a:graphicData uri="http://schemas.microsoft.com/office/powerpoint/2016/slidezoom">
                <pslz:sldZm>
                  <pslz:sldZmObj sldId="306" cId="4179379983">
                    <pslz:zmPr id="{03DA8D71-425C-48C8-B4AE-5410230975C6}" returnToParent="0" transitionDur="1000">
                      <p166:blipFill xmlns:p166="http://schemas.microsoft.com/office/powerpoint/2016/6/main">
                        <a:blip r:embed="rId9"/>
                        <a:stretch>
                          <a:fillRect/>
                        </a:stretch>
                      </p166:blipFill>
                      <p166:spPr xmlns:p166="http://schemas.microsoft.com/office/powerpoint/2016/6/main">
                        <a:xfrm>
                          <a:off x="0" y="0"/>
                          <a:ext cx="2332938" cy="1312277"/>
                        </a:xfrm>
                        <a:prstGeom prst="rect">
                          <a:avLst/>
                        </a:prstGeom>
                        <a:ln w="3175">
                          <a:solidFill>
                            <a:prstClr val="ltGray"/>
                          </a:solidFill>
                        </a:ln>
                      </p166:spPr>
                    </pslz:zmPr>
                  </pslz:sldZmObj>
                </pslz:sldZm>
              </a:graphicData>
            </a:graphic>
          </p:graphicFrame>
        </mc:Choice>
        <mc:Fallback>
          <p:pic>
            <p:nvPicPr>
              <p:cNvPr id="59" name="Slide Zoom 58">
                <a:extLst>
                  <a:ext uri="{FF2B5EF4-FFF2-40B4-BE49-F238E27FC236}">
                    <a16:creationId xmlns:a16="http://schemas.microsoft.com/office/drawing/2014/main" id="{58CDD241-5A66-ED33-EA43-347AF824F0AF}"/>
                  </a:ext>
                </a:extLst>
              </p:cNvPr>
              <p:cNvPicPr>
                <a:picLocks noGrp="1" noRot="1" noChangeAspect="1" noMove="1" noResize="1" noEditPoints="1" noAdjustHandles="1" noChangeArrowheads="1" noChangeShapeType="1"/>
              </p:cNvPicPr>
              <p:nvPr/>
            </p:nvPicPr>
            <p:blipFill>
              <a:blip r:embed="rId9"/>
              <a:stretch>
                <a:fillRect/>
              </a:stretch>
            </p:blipFill>
            <p:spPr>
              <a:xfrm>
                <a:off x="3405531" y="3554196"/>
                <a:ext cx="2332938" cy="1312277"/>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61" name="Slide Zoom 60">
                <a:extLst>
                  <a:ext uri="{FF2B5EF4-FFF2-40B4-BE49-F238E27FC236}">
                    <a16:creationId xmlns:a16="http://schemas.microsoft.com/office/drawing/2014/main" id="{8C76AD87-C049-A849-1ABC-99307FDEC31C}"/>
                  </a:ext>
                </a:extLst>
              </p:cNvPr>
              <p:cNvGraphicFramePr>
                <a:graphicFrameLocks noChangeAspect="1"/>
              </p:cNvGraphicFramePr>
              <p:nvPr>
                <p:extLst>
                  <p:ext uri="{D42A27DB-BD31-4B8C-83A1-F6EECF244321}">
                    <p14:modId xmlns:p14="http://schemas.microsoft.com/office/powerpoint/2010/main" val="4085229793"/>
                  </p:ext>
                </p:extLst>
              </p:nvPr>
            </p:nvGraphicFramePr>
            <p:xfrm>
              <a:off x="6053938" y="3554193"/>
              <a:ext cx="2332938" cy="1312277"/>
            </p:xfrm>
            <a:graphic>
              <a:graphicData uri="http://schemas.microsoft.com/office/powerpoint/2016/slidezoom">
                <pslz:sldZm>
                  <pslz:sldZmObj sldId="310" cId="1978446231">
                    <pslz:zmPr id="{7E1D3BF4-378A-49B4-A7B6-25B1E52E6AE0}" returnToParent="0" transitionDur="1000">
                      <p166:blipFill xmlns:p166="http://schemas.microsoft.com/office/powerpoint/2016/6/main">
                        <a:blip r:embed="rId10"/>
                        <a:stretch>
                          <a:fillRect/>
                        </a:stretch>
                      </p166:blipFill>
                      <p166:spPr xmlns:p166="http://schemas.microsoft.com/office/powerpoint/2016/6/main">
                        <a:xfrm>
                          <a:off x="0" y="0"/>
                          <a:ext cx="2332938" cy="1312277"/>
                        </a:xfrm>
                        <a:prstGeom prst="rect">
                          <a:avLst/>
                        </a:prstGeom>
                        <a:ln w="3175">
                          <a:solidFill>
                            <a:prstClr val="ltGray"/>
                          </a:solidFill>
                        </a:ln>
                      </p166:spPr>
                    </pslz:zmPr>
                  </pslz:sldZmObj>
                </pslz:sldZm>
              </a:graphicData>
            </a:graphic>
          </p:graphicFrame>
        </mc:Choice>
        <mc:Fallback>
          <p:pic>
            <p:nvPicPr>
              <p:cNvPr id="61" name="Slide Zoom 60">
                <a:extLst>
                  <a:ext uri="{FF2B5EF4-FFF2-40B4-BE49-F238E27FC236}">
                    <a16:creationId xmlns:a16="http://schemas.microsoft.com/office/drawing/2014/main" id="{8C76AD87-C049-A849-1ABC-99307FDEC31C}"/>
                  </a:ext>
                </a:extLst>
              </p:cNvPr>
              <p:cNvPicPr>
                <a:picLocks noGrp="1" noRot="1" noChangeAspect="1" noMove="1" noResize="1" noEditPoints="1" noAdjustHandles="1" noChangeArrowheads="1" noChangeShapeType="1"/>
              </p:cNvPicPr>
              <p:nvPr/>
            </p:nvPicPr>
            <p:blipFill>
              <a:blip r:embed="rId10"/>
              <a:stretch>
                <a:fillRect/>
              </a:stretch>
            </p:blipFill>
            <p:spPr>
              <a:xfrm>
                <a:off x="6053938" y="3554193"/>
                <a:ext cx="2332938" cy="1312277"/>
              </a:xfrm>
              <a:prstGeom prst="rect">
                <a:avLst/>
              </a:prstGeom>
              <a:ln w="3175">
                <a:solidFill>
                  <a:prstClr val="ltGray"/>
                </a:solidFill>
              </a:ln>
            </p:spPr>
          </p:pic>
        </mc:Fallback>
      </mc:AlternateContent>
    </p:spTree>
    <p:extLst>
      <p:ext uri="{BB962C8B-B14F-4D97-AF65-F5344CB8AC3E}">
        <p14:creationId xmlns:p14="http://schemas.microsoft.com/office/powerpoint/2010/main" val="4202548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8F9D7-1957-4B68-C712-2CD101CF254B}"/>
              </a:ext>
            </a:extLst>
          </p:cNvPr>
          <p:cNvSpPr>
            <a:spLocks noGrp="1"/>
          </p:cNvSpPr>
          <p:nvPr>
            <p:ph type="title"/>
          </p:nvPr>
        </p:nvSpPr>
        <p:spPr>
          <a:xfrm>
            <a:off x="311700" y="445025"/>
            <a:ext cx="8520600" cy="584745"/>
          </a:xfrm>
        </p:spPr>
        <p:txBody>
          <a:bodyPr/>
          <a:lstStyle/>
          <a:p>
            <a:r>
              <a:rPr lang="en-US" sz="2600" dirty="0"/>
              <a:t>Presentation Outline</a:t>
            </a:r>
          </a:p>
        </p:txBody>
      </p:sp>
      <p:sp>
        <p:nvSpPr>
          <p:cNvPr id="3" name="Text Placeholder 2">
            <a:extLst>
              <a:ext uri="{FF2B5EF4-FFF2-40B4-BE49-F238E27FC236}">
                <a16:creationId xmlns:a16="http://schemas.microsoft.com/office/drawing/2014/main" id="{F85EFC0F-03D6-D659-A9B4-D12037E85231}"/>
              </a:ext>
            </a:extLst>
          </p:cNvPr>
          <p:cNvSpPr>
            <a:spLocks noGrp="1"/>
          </p:cNvSpPr>
          <p:nvPr>
            <p:ph type="body" idx="1"/>
          </p:nvPr>
        </p:nvSpPr>
        <p:spPr>
          <a:xfrm>
            <a:off x="311700" y="1284211"/>
            <a:ext cx="3999900" cy="2449871"/>
          </a:xfrm>
        </p:spPr>
        <p:txBody>
          <a:bodyPr/>
          <a:lstStyle/>
          <a:p>
            <a:pPr marL="482600" indent="-342900">
              <a:buFont typeface="+mj-lt"/>
              <a:buAutoNum type="arabicPeriod"/>
            </a:pPr>
            <a:r>
              <a:rPr lang="en-US" sz="1600" b="1" dirty="0"/>
              <a:t>The Problem &amp; The Goal</a:t>
            </a:r>
          </a:p>
          <a:p>
            <a:pPr lvl="1"/>
            <a:r>
              <a:rPr lang="en-US" sz="1600" dirty="0">
                <a:solidFill>
                  <a:schemeClr val="tx1"/>
                </a:solidFill>
              </a:rPr>
              <a:t>Introduction &amp; Hypothesis</a:t>
            </a:r>
          </a:p>
          <a:p>
            <a:pPr marL="571500" lvl="1" indent="0">
              <a:buNone/>
            </a:pPr>
            <a:endParaRPr lang="en-US" sz="1600" dirty="0">
              <a:solidFill>
                <a:schemeClr val="tx1"/>
              </a:solidFill>
            </a:endParaRPr>
          </a:p>
          <a:p>
            <a:pPr marL="571500" lvl="1" indent="0">
              <a:buNone/>
            </a:pPr>
            <a:endParaRPr lang="en-US" sz="1600" dirty="0">
              <a:solidFill>
                <a:schemeClr val="tx1"/>
              </a:solidFill>
            </a:endParaRPr>
          </a:p>
          <a:p>
            <a:pPr marL="571500" lvl="1" indent="0">
              <a:buNone/>
            </a:pPr>
            <a:endParaRPr lang="en-US" sz="1600" dirty="0">
              <a:solidFill>
                <a:schemeClr val="tx1"/>
              </a:solidFill>
            </a:endParaRPr>
          </a:p>
          <a:p>
            <a:pPr marL="482600" indent="-342900">
              <a:buFont typeface="+mj-lt"/>
              <a:buAutoNum type="arabicPeriod" startAt="3"/>
            </a:pPr>
            <a:r>
              <a:rPr lang="en-US" sz="1600" b="1" dirty="0"/>
              <a:t>The Findings &amp; Analysis</a:t>
            </a:r>
          </a:p>
          <a:p>
            <a:pPr lvl="1"/>
            <a:r>
              <a:rPr lang="en-US" sz="1600" dirty="0">
                <a:solidFill>
                  <a:schemeClr val="tx1"/>
                </a:solidFill>
              </a:rPr>
              <a:t>Results from both cases</a:t>
            </a:r>
          </a:p>
          <a:p>
            <a:pPr lvl="1"/>
            <a:r>
              <a:rPr lang="en-US" sz="1600" dirty="0">
                <a:solidFill>
                  <a:schemeClr val="tx1"/>
                </a:solidFill>
              </a:rPr>
              <a:t>Comparative Discussion</a:t>
            </a:r>
          </a:p>
        </p:txBody>
      </p:sp>
      <p:sp>
        <p:nvSpPr>
          <p:cNvPr id="4" name="Text Placeholder 3">
            <a:extLst>
              <a:ext uri="{FF2B5EF4-FFF2-40B4-BE49-F238E27FC236}">
                <a16:creationId xmlns:a16="http://schemas.microsoft.com/office/drawing/2014/main" id="{802457BA-DB7B-F13C-B230-7FD3797197AD}"/>
              </a:ext>
            </a:extLst>
          </p:cNvPr>
          <p:cNvSpPr>
            <a:spLocks noGrp="1"/>
          </p:cNvSpPr>
          <p:nvPr>
            <p:ph type="body" idx="2"/>
          </p:nvPr>
        </p:nvSpPr>
        <p:spPr>
          <a:xfrm>
            <a:off x="4832400" y="1284211"/>
            <a:ext cx="3999900" cy="2166717"/>
          </a:xfrm>
        </p:spPr>
        <p:txBody>
          <a:bodyPr/>
          <a:lstStyle/>
          <a:p>
            <a:pPr marL="482600" indent="-342900">
              <a:buFont typeface="+mj-lt"/>
              <a:buAutoNum type="arabicPeriod" startAt="2"/>
            </a:pPr>
            <a:r>
              <a:rPr lang="en-US" sz="1600" b="1" dirty="0"/>
              <a:t>The Experimental Design</a:t>
            </a:r>
          </a:p>
          <a:p>
            <a:pPr lvl="1"/>
            <a:r>
              <a:rPr lang="en-US" sz="1600" dirty="0">
                <a:solidFill>
                  <a:schemeClr val="tx1"/>
                </a:solidFill>
              </a:rPr>
              <a:t>Methodology: Cases &amp; Models</a:t>
            </a:r>
          </a:p>
          <a:p>
            <a:pPr lvl="1"/>
            <a:r>
              <a:rPr lang="en-US" sz="1600" dirty="0">
                <a:solidFill>
                  <a:schemeClr val="tx1"/>
                </a:solidFill>
              </a:rPr>
              <a:t>Implementation &amp; Setup</a:t>
            </a:r>
          </a:p>
          <a:p>
            <a:pPr marL="139700" indent="0">
              <a:buNone/>
            </a:pPr>
            <a:endParaRPr lang="en-US" sz="1600" b="1" dirty="0"/>
          </a:p>
          <a:p>
            <a:pPr marL="139700" indent="0">
              <a:buNone/>
            </a:pPr>
            <a:endParaRPr lang="en-US" sz="1600" b="1" dirty="0"/>
          </a:p>
          <a:p>
            <a:pPr marL="482600" indent="-342900">
              <a:buFont typeface="+mj-lt"/>
              <a:buAutoNum type="arabicPeriod" startAt="4"/>
            </a:pPr>
            <a:r>
              <a:rPr lang="en-US" sz="1600" b="1" dirty="0"/>
              <a:t>The Takeaways</a:t>
            </a:r>
          </a:p>
          <a:p>
            <a:pPr lvl="1"/>
            <a:r>
              <a:rPr lang="en-US" sz="1600" dirty="0">
                <a:solidFill>
                  <a:schemeClr val="tx1"/>
                </a:solidFill>
              </a:rPr>
              <a:t>Conclusions &amp; Future Works</a:t>
            </a:r>
          </a:p>
        </p:txBody>
      </p:sp>
      <p:sp>
        <p:nvSpPr>
          <p:cNvPr id="5" name="Slide Number Placeholder 4">
            <a:extLst>
              <a:ext uri="{FF2B5EF4-FFF2-40B4-BE49-F238E27FC236}">
                <a16:creationId xmlns:a16="http://schemas.microsoft.com/office/drawing/2014/main" id="{647D2894-B070-CF82-3B16-C6CE3132D8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a:t>
            </a:fld>
            <a:endParaRPr lang="en-GB"/>
          </a:p>
        </p:txBody>
      </p:sp>
    </p:spTree>
    <p:extLst>
      <p:ext uri="{BB962C8B-B14F-4D97-AF65-F5344CB8AC3E}">
        <p14:creationId xmlns:p14="http://schemas.microsoft.com/office/powerpoint/2010/main" val="433632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animEffect transition="in" filter="fade">
                                      <p:cBhvr>
                                        <p:cTn id="9" dur="500"/>
                                        <p:tgtEl>
                                          <p:spTgt spid="3">
                                            <p:txEl>
                                              <p:pRg st="1" end="1"/>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childTnLst>
                                </p:cTn>
                              </p:par>
                              <p:par>
                                <p:cTn id="14" presetID="10" presetClass="entr" presetSubtype="0" fill="hold" nodeType="with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500"/>
                                        <p:tgtEl>
                                          <p:spTgt spid="4">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childTnLst>
                                </p:cTn>
                              </p:par>
                              <p:par>
                                <p:cTn id="24" presetID="10"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4">
                                            <p:txEl>
                                              <p:pRg st="5" end="5"/>
                                            </p:txEl>
                                          </p:spTgt>
                                        </p:tgtEl>
                                        <p:attrNameLst>
                                          <p:attrName>style.visibility</p:attrName>
                                        </p:attrNameLst>
                                      </p:cBhvr>
                                      <p:to>
                                        <p:strVal val="visible"/>
                                      </p:to>
                                    </p:set>
                                  </p:childTnLst>
                                </p:cTn>
                              </p:par>
                              <p:par>
                                <p:cTn id="34" presetID="10" presetClass="entr" presetSubtype="0" fill="hold" nodeType="withEffect">
                                  <p:stCondLst>
                                    <p:cond delay="0"/>
                                  </p:stCondLst>
                                  <p:childTnLst>
                                    <p:set>
                                      <p:cBhvr>
                                        <p:cTn id="35" dur="1" fill="hold">
                                          <p:stCondLst>
                                            <p:cond delay="0"/>
                                          </p:stCondLst>
                                        </p:cTn>
                                        <p:tgtEl>
                                          <p:spTgt spid="4">
                                            <p:txEl>
                                              <p:pRg st="6" end="6"/>
                                            </p:txEl>
                                          </p:spTgt>
                                        </p:tgtEl>
                                        <p:attrNameLst>
                                          <p:attrName>style.visibility</p:attrName>
                                        </p:attrNameLst>
                                      </p:cBhvr>
                                      <p:to>
                                        <p:strVal val="visible"/>
                                      </p:to>
                                    </p:set>
                                    <p:animEffect transition="in" filter="fade">
                                      <p:cBhvr>
                                        <p:cTn id="36"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01635-7735-6F75-70A3-6FA3ED54085C}"/>
              </a:ext>
            </a:extLst>
          </p:cNvPr>
          <p:cNvSpPr>
            <a:spLocks noGrp="1"/>
          </p:cNvSpPr>
          <p:nvPr>
            <p:ph type="title"/>
          </p:nvPr>
        </p:nvSpPr>
        <p:spPr/>
        <p:txBody>
          <a:bodyPr/>
          <a:lstStyle/>
          <a:p>
            <a:r>
              <a:rPr lang="en-US" dirty="0" err="1"/>
              <a:t>DeiT</a:t>
            </a:r>
            <a:r>
              <a:rPr lang="en-US" dirty="0"/>
              <a:t> Architecture</a:t>
            </a:r>
          </a:p>
        </p:txBody>
      </p:sp>
      <p:sp>
        <p:nvSpPr>
          <p:cNvPr id="4" name="Slide Number Placeholder 3">
            <a:extLst>
              <a:ext uri="{FF2B5EF4-FFF2-40B4-BE49-F238E27FC236}">
                <a16:creationId xmlns:a16="http://schemas.microsoft.com/office/drawing/2014/main" id="{3F24C5D8-35D4-EECD-C4CA-B0A2C5763AC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20</a:t>
            </a:fld>
            <a:endParaRPr lang="en-GB" dirty="0"/>
          </a:p>
        </p:txBody>
      </p:sp>
      <p:pic>
        <p:nvPicPr>
          <p:cNvPr id="17" name="Picture 16">
            <a:extLst>
              <a:ext uri="{FF2B5EF4-FFF2-40B4-BE49-F238E27FC236}">
                <a16:creationId xmlns:a16="http://schemas.microsoft.com/office/drawing/2014/main" id="{15BBE2D5-22AE-739C-D7CE-6A54A054A2E9}"/>
              </a:ext>
            </a:extLst>
          </p:cNvPr>
          <p:cNvPicPr>
            <a:picLocks noChangeAspect="1"/>
          </p:cNvPicPr>
          <p:nvPr/>
        </p:nvPicPr>
        <p:blipFill>
          <a:blip r:embed="rId2"/>
          <a:srcRect/>
          <a:stretch/>
        </p:blipFill>
        <p:spPr>
          <a:xfrm>
            <a:off x="3189426" y="588039"/>
            <a:ext cx="2926082" cy="3967422"/>
          </a:xfrm>
          <a:prstGeom prst="rect">
            <a:avLst/>
          </a:prstGeom>
        </p:spPr>
      </p:pic>
      <p:pic>
        <p:nvPicPr>
          <p:cNvPr id="3" name="Picture 2" descr="A logo of a brain with lightning bolt&#10;&#10;Description automatically generated">
            <a:extLst>
              <a:ext uri="{FF2B5EF4-FFF2-40B4-BE49-F238E27FC236}">
                <a16:creationId xmlns:a16="http://schemas.microsoft.com/office/drawing/2014/main" id="{E9D3405F-A511-F32C-3E3B-7540E73059F8}"/>
              </a:ext>
            </a:extLst>
          </p:cNvPr>
          <p:cNvPicPr>
            <a:picLocks noChangeAspect="1"/>
          </p:cNvPicPr>
          <p:nvPr/>
        </p:nvPicPr>
        <p:blipFill>
          <a:blip r:embed="rId3">
            <a:alphaModFix amt="50000"/>
          </a:blip>
          <a:stretch>
            <a:fillRect/>
          </a:stretch>
        </p:blipFill>
        <p:spPr>
          <a:xfrm>
            <a:off x="8204576" y="153613"/>
            <a:ext cx="535762" cy="803643"/>
          </a:xfrm>
          <a:prstGeom prst="rect">
            <a:avLst/>
          </a:prstGeom>
        </p:spPr>
      </p:pic>
    </p:spTree>
    <p:extLst>
      <p:ext uri="{BB962C8B-B14F-4D97-AF65-F5344CB8AC3E}">
        <p14:creationId xmlns:p14="http://schemas.microsoft.com/office/powerpoint/2010/main" val="1460278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104D0-A3D2-509B-1C2C-19E242528128}"/>
              </a:ext>
            </a:extLst>
          </p:cNvPr>
          <p:cNvSpPr>
            <a:spLocks noGrp="1"/>
          </p:cNvSpPr>
          <p:nvPr>
            <p:ph type="title"/>
          </p:nvPr>
        </p:nvSpPr>
        <p:spPr/>
        <p:txBody>
          <a:bodyPr/>
          <a:lstStyle/>
          <a:p>
            <a:r>
              <a:rPr lang="en-US" dirty="0" err="1"/>
              <a:t>DeiT</a:t>
            </a:r>
            <a:r>
              <a:rPr lang="en-US" dirty="0"/>
              <a:t> Pipeline</a:t>
            </a:r>
          </a:p>
        </p:txBody>
      </p:sp>
      <p:sp>
        <p:nvSpPr>
          <p:cNvPr id="4" name="Slide Number Placeholder 3">
            <a:extLst>
              <a:ext uri="{FF2B5EF4-FFF2-40B4-BE49-F238E27FC236}">
                <a16:creationId xmlns:a16="http://schemas.microsoft.com/office/drawing/2014/main" id="{463B32F4-8AB5-FF83-B1F2-73089DC8FAA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21</a:t>
            </a:fld>
            <a:endParaRPr lang="en-GB" dirty="0"/>
          </a:p>
        </p:txBody>
      </p:sp>
      <p:pic>
        <p:nvPicPr>
          <p:cNvPr id="15" name="Picture 14" descr="A diagram of a diagram&#10;&#10;Description automatically generated">
            <a:extLst>
              <a:ext uri="{FF2B5EF4-FFF2-40B4-BE49-F238E27FC236}">
                <a16:creationId xmlns:a16="http://schemas.microsoft.com/office/drawing/2014/main" id="{21867590-CA89-EAB3-CD2F-63720FC8F254}"/>
              </a:ext>
            </a:extLst>
          </p:cNvPr>
          <p:cNvPicPr>
            <a:picLocks noChangeAspect="1"/>
          </p:cNvPicPr>
          <p:nvPr/>
        </p:nvPicPr>
        <p:blipFill>
          <a:blip r:embed="rId2"/>
          <a:stretch>
            <a:fillRect/>
          </a:stretch>
        </p:blipFill>
        <p:spPr>
          <a:xfrm>
            <a:off x="1566161" y="2034358"/>
            <a:ext cx="6011677" cy="1074784"/>
          </a:xfrm>
          <a:prstGeom prst="rect">
            <a:avLst/>
          </a:prstGeom>
          <a:effectLst>
            <a:outerShdw blurRad="50800" dist="50800" dir="5400000" sx="95000" sy="95000" algn="ctr" rotWithShape="0">
              <a:schemeClr val="tx1">
                <a:alpha val="99000"/>
              </a:schemeClr>
            </a:outerShdw>
          </a:effectLst>
        </p:spPr>
      </p:pic>
      <p:pic>
        <p:nvPicPr>
          <p:cNvPr id="3" name="Picture 2" descr="A blue and grey eye with a cross mark&#10;&#10;Description automatically generated">
            <a:extLst>
              <a:ext uri="{FF2B5EF4-FFF2-40B4-BE49-F238E27FC236}">
                <a16:creationId xmlns:a16="http://schemas.microsoft.com/office/drawing/2014/main" id="{10FC48D7-6E8B-FBD0-5274-10166E8AA135}"/>
              </a:ext>
            </a:extLst>
          </p:cNvPr>
          <p:cNvPicPr>
            <a:picLocks noChangeAspect="1"/>
          </p:cNvPicPr>
          <p:nvPr/>
        </p:nvPicPr>
        <p:blipFill>
          <a:blip r:embed="rId3">
            <a:alphaModFix amt="50000"/>
          </a:blip>
          <a:stretch>
            <a:fillRect/>
          </a:stretch>
        </p:blipFill>
        <p:spPr>
          <a:xfrm>
            <a:off x="8212072" y="140649"/>
            <a:ext cx="535762" cy="803643"/>
          </a:xfrm>
          <a:prstGeom prst="rect">
            <a:avLst/>
          </a:prstGeom>
        </p:spPr>
      </p:pic>
    </p:spTree>
    <p:extLst>
      <p:ext uri="{BB962C8B-B14F-4D97-AF65-F5344CB8AC3E}">
        <p14:creationId xmlns:p14="http://schemas.microsoft.com/office/powerpoint/2010/main" val="2609153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72F7C-A3C9-6556-9EAF-942FF8BAB01D}"/>
              </a:ext>
            </a:extLst>
          </p:cNvPr>
          <p:cNvSpPr>
            <a:spLocks noGrp="1"/>
          </p:cNvSpPr>
          <p:nvPr>
            <p:ph type="title"/>
          </p:nvPr>
        </p:nvSpPr>
        <p:spPr/>
        <p:txBody>
          <a:bodyPr/>
          <a:lstStyle/>
          <a:p>
            <a:r>
              <a:rPr lang="en-US"/>
              <a:t>CLIP</a:t>
            </a:r>
            <a:endParaRPr lang="en-US" dirty="0"/>
          </a:p>
        </p:txBody>
      </p:sp>
      <p:sp>
        <p:nvSpPr>
          <p:cNvPr id="4" name="Slide Number Placeholder 3">
            <a:extLst>
              <a:ext uri="{FF2B5EF4-FFF2-40B4-BE49-F238E27FC236}">
                <a16:creationId xmlns:a16="http://schemas.microsoft.com/office/drawing/2014/main" id="{04D4B7EE-D4C4-E5C4-6DA4-0D55C40779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22</a:t>
            </a:fld>
            <a:endParaRPr lang="en-GB" dirty="0"/>
          </a:p>
        </p:txBody>
      </p:sp>
      <p:pic>
        <p:nvPicPr>
          <p:cNvPr id="11" name="Picture 10" descr="A screenshot of a computer&#10;&#10;Description automatically generated">
            <a:extLst>
              <a:ext uri="{FF2B5EF4-FFF2-40B4-BE49-F238E27FC236}">
                <a16:creationId xmlns:a16="http://schemas.microsoft.com/office/drawing/2014/main" id="{A867D43A-19C5-5764-9CD5-E2CEB58E9EED}"/>
              </a:ext>
            </a:extLst>
          </p:cNvPr>
          <p:cNvPicPr>
            <a:picLocks noChangeAspect="1"/>
          </p:cNvPicPr>
          <p:nvPr/>
        </p:nvPicPr>
        <p:blipFill>
          <a:blip r:embed="rId2"/>
          <a:stretch>
            <a:fillRect/>
          </a:stretch>
        </p:blipFill>
        <p:spPr>
          <a:xfrm>
            <a:off x="1509775" y="1492464"/>
            <a:ext cx="6124449" cy="2158571"/>
          </a:xfrm>
          <a:prstGeom prst="rect">
            <a:avLst/>
          </a:prstGeom>
        </p:spPr>
      </p:pic>
      <p:pic>
        <p:nvPicPr>
          <p:cNvPr id="3" name="Picture 2" descr="A logo of a brain with lightning bolt&#10;&#10;Description automatically generated">
            <a:extLst>
              <a:ext uri="{FF2B5EF4-FFF2-40B4-BE49-F238E27FC236}">
                <a16:creationId xmlns:a16="http://schemas.microsoft.com/office/drawing/2014/main" id="{7CDD4CE7-FFB5-BAAC-FDDC-D37FDA1A518D}"/>
              </a:ext>
            </a:extLst>
          </p:cNvPr>
          <p:cNvPicPr>
            <a:picLocks noChangeAspect="1"/>
          </p:cNvPicPr>
          <p:nvPr/>
        </p:nvPicPr>
        <p:blipFill>
          <a:blip r:embed="rId3">
            <a:alphaModFix amt="50000"/>
          </a:blip>
          <a:stretch>
            <a:fillRect/>
          </a:stretch>
        </p:blipFill>
        <p:spPr>
          <a:xfrm>
            <a:off x="8204576" y="153613"/>
            <a:ext cx="535762" cy="803643"/>
          </a:xfrm>
          <a:prstGeom prst="rect">
            <a:avLst/>
          </a:prstGeom>
        </p:spPr>
      </p:pic>
    </p:spTree>
    <p:extLst>
      <p:ext uri="{BB962C8B-B14F-4D97-AF65-F5344CB8AC3E}">
        <p14:creationId xmlns:p14="http://schemas.microsoft.com/office/powerpoint/2010/main" val="26767683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8A50D-49EC-9759-E212-64F9B3477360}"/>
              </a:ext>
            </a:extLst>
          </p:cNvPr>
          <p:cNvSpPr>
            <a:spLocks noGrp="1"/>
          </p:cNvSpPr>
          <p:nvPr>
            <p:ph type="title"/>
          </p:nvPr>
        </p:nvSpPr>
        <p:spPr/>
        <p:txBody>
          <a:bodyPr/>
          <a:lstStyle/>
          <a:p>
            <a:r>
              <a:rPr lang="en-US" dirty="0"/>
              <a:t>Train Results – Chest Case</a:t>
            </a:r>
          </a:p>
        </p:txBody>
      </p:sp>
      <p:sp>
        <p:nvSpPr>
          <p:cNvPr id="4" name="Slide Number Placeholder 3">
            <a:extLst>
              <a:ext uri="{FF2B5EF4-FFF2-40B4-BE49-F238E27FC236}">
                <a16:creationId xmlns:a16="http://schemas.microsoft.com/office/drawing/2014/main" id="{6B9A5877-9607-D585-4D71-CBD8CFF102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23</a:t>
            </a:fld>
            <a:endParaRPr lang="en-GB" dirty="0"/>
          </a:p>
        </p:txBody>
      </p:sp>
      <p:pic>
        <p:nvPicPr>
          <p:cNvPr id="5" name="Picture 4">
            <a:extLst>
              <a:ext uri="{FF2B5EF4-FFF2-40B4-BE49-F238E27FC236}">
                <a16:creationId xmlns:a16="http://schemas.microsoft.com/office/drawing/2014/main" id="{60DA4D4D-DFE9-C2AC-AB5A-E65BFE8026D0}"/>
              </a:ext>
            </a:extLst>
          </p:cNvPr>
          <p:cNvPicPr>
            <a:picLocks noChangeAspect="1"/>
          </p:cNvPicPr>
          <p:nvPr/>
        </p:nvPicPr>
        <p:blipFill>
          <a:blip r:embed="rId2"/>
          <a:stretch>
            <a:fillRect/>
          </a:stretch>
        </p:blipFill>
        <p:spPr>
          <a:xfrm>
            <a:off x="438785" y="1863407"/>
            <a:ext cx="8266430" cy="1416685"/>
          </a:xfrm>
          <a:prstGeom prst="rect">
            <a:avLst/>
          </a:prstGeom>
        </p:spPr>
      </p:pic>
      <p:pic>
        <p:nvPicPr>
          <p:cNvPr id="3" name="Picture 2" descr="A blue and grey eye with a cross mark&#10;&#10;Description automatically generated">
            <a:extLst>
              <a:ext uri="{FF2B5EF4-FFF2-40B4-BE49-F238E27FC236}">
                <a16:creationId xmlns:a16="http://schemas.microsoft.com/office/drawing/2014/main" id="{31166E6A-A4F4-A711-9198-41270BECAE83}"/>
              </a:ext>
            </a:extLst>
          </p:cNvPr>
          <p:cNvPicPr>
            <a:picLocks noChangeAspect="1"/>
          </p:cNvPicPr>
          <p:nvPr/>
        </p:nvPicPr>
        <p:blipFill>
          <a:blip r:embed="rId3">
            <a:alphaModFix amt="50000"/>
          </a:blip>
          <a:stretch>
            <a:fillRect/>
          </a:stretch>
        </p:blipFill>
        <p:spPr>
          <a:xfrm>
            <a:off x="8212072" y="140649"/>
            <a:ext cx="535762" cy="803643"/>
          </a:xfrm>
          <a:prstGeom prst="rect">
            <a:avLst/>
          </a:prstGeom>
        </p:spPr>
      </p:pic>
    </p:spTree>
    <p:extLst>
      <p:ext uri="{BB962C8B-B14F-4D97-AF65-F5344CB8AC3E}">
        <p14:creationId xmlns:p14="http://schemas.microsoft.com/office/powerpoint/2010/main" val="14963223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BED67-8907-BB06-566D-3E1EDE4FC834}"/>
              </a:ext>
            </a:extLst>
          </p:cNvPr>
          <p:cNvSpPr>
            <a:spLocks noGrp="1"/>
          </p:cNvSpPr>
          <p:nvPr>
            <p:ph type="title"/>
          </p:nvPr>
        </p:nvSpPr>
        <p:spPr/>
        <p:txBody>
          <a:bodyPr/>
          <a:lstStyle/>
          <a:p>
            <a:r>
              <a:rPr lang="en-US" dirty="0"/>
              <a:t>Test Results – Chest Case</a:t>
            </a:r>
          </a:p>
        </p:txBody>
      </p:sp>
      <p:sp>
        <p:nvSpPr>
          <p:cNvPr id="4" name="Slide Number Placeholder 3">
            <a:extLst>
              <a:ext uri="{FF2B5EF4-FFF2-40B4-BE49-F238E27FC236}">
                <a16:creationId xmlns:a16="http://schemas.microsoft.com/office/drawing/2014/main" id="{5887B3D2-F295-62D1-C2A3-D6E44F26CC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24</a:t>
            </a:fld>
            <a:endParaRPr lang="en-GB" dirty="0"/>
          </a:p>
        </p:txBody>
      </p:sp>
      <p:pic>
        <p:nvPicPr>
          <p:cNvPr id="6" name="Picture 5">
            <a:extLst>
              <a:ext uri="{FF2B5EF4-FFF2-40B4-BE49-F238E27FC236}">
                <a16:creationId xmlns:a16="http://schemas.microsoft.com/office/drawing/2014/main" id="{EE364B6F-0492-6D58-46B8-A26FB71E7CF8}"/>
              </a:ext>
            </a:extLst>
          </p:cNvPr>
          <p:cNvPicPr>
            <a:picLocks noChangeAspect="1"/>
          </p:cNvPicPr>
          <p:nvPr/>
        </p:nvPicPr>
        <p:blipFill>
          <a:blip r:embed="rId2"/>
          <a:stretch>
            <a:fillRect/>
          </a:stretch>
        </p:blipFill>
        <p:spPr>
          <a:xfrm>
            <a:off x="457041" y="1512887"/>
            <a:ext cx="8229917" cy="2117725"/>
          </a:xfrm>
          <a:prstGeom prst="rect">
            <a:avLst/>
          </a:prstGeom>
        </p:spPr>
      </p:pic>
      <p:pic>
        <p:nvPicPr>
          <p:cNvPr id="3" name="Picture 2" descr="A logo of a brain with lightning bolt&#10;&#10;Description automatically generated">
            <a:extLst>
              <a:ext uri="{FF2B5EF4-FFF2-40B4-BE49-F238E27FC236}">
                <a16:creationId xmlns:a16="http://schemas.microsoft.com/office/drawing/2014/main" id="{377BCC00-78EC-2DB0-DCB0-88AE59F48498}"/>
              </a:ext>
            </a:extLst>
          </p:cNvPr>
          <p:cNvPicPr>
            <a:picLocks noChangeAspect="1"/>
          </p:cNvPicPr>
          <p:nvPr/>
        </p:nvPicPr>
        <p:blipFill>
          <a:blip r:embed="rId3">
            <a:alphaModFix amt="50000"/>
          </a:blip>
          <a:stretch>
            <a:fillRect/>
          </a:stretch>
        </p:blipFill>
        <p:spPr>
          <a:xfrm>
            <a:off x="8204576" y="153613"/>
            <a:ext cx="535762" cy="803643"/>
          </a:xfrm>
          <a:prstGeom prst="rect">
            <a:avLst/>
          </a:prstGeom>
        </p:spPr>
      </p:pic>
    </p:spTree>
    <p:extLst>
      <p:ext uri="{BB962C8B-B14F-4D97-AF65-F5344CB8AC3E}">
        <p14:creationId xmlns:p14="http://schemas.microsoft.com/office/powerpoint/2010/main" val="16614421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E5C4A-713F-99FC-08B5-BEE667C364F9}"/>
              </a:ext>
            </a:extLst>
          </p:cNvPr>
          <p:cNvSpPr>
            <a:spLocks noGrp="1"/>
          </p:cNvSpPr>
          <p:nvPr>
            <p:ph type="title"/>
          </p:nvPr>
        </p:nvSpPr>
        <p:spPr>
          <a:xfrm>
            <a:off x="311700" y="436087"/>
            <a:ext cx="8520600" cy="553968"/>
          </a:xfrm>
        </p:spPr>
        <p:txBody>
          <a:bodyPr/>
          <a:lstStyle/>
          <a:p>
            <a:r>
              <a:rPr lang="en-US" dirty="0"/>
              <a:t>Loss &amp; Accuracy Curves – Chest Case</a:t>
            </a:r>
          </a:p>
        </p:txBody>
      </p:sp>
      <p:sp>
        <p:nvSpPr>
          <p:cNvPr id="4" name="Slide Number Placeholder 3">
            <a:extLst>
              <a:ext uri="{FF2B5EF4-FFF2-40B4-BE49-F238E27FC236}">
                <a16:creationId xmlns:a16="http://schemas.microsoft.com/office/drawing/2014/main" id="{41F4D946-68BA-D57A-09F6-844298E8D31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25</a:t>
            </a:fld>
            <a:endParaRPr lang="en-GB" dirty="0"/>
          </a:p>
        </p:txBody>
      </p:sp>
      <p:grpSp>
        <p:nvGrpSpPr>
          <p:cNvPr id="39" name="Group 38">
            <a:extLst>
              <a:ext uri="{FF2B5EF4-FFF2-40B4-BE49-F238E27FC236}">
                <a16:creationId xmlns:a16="http://schemas.microsoft.com/office/drawing/2014/main" id="{D8236459-0DBD-5ACD-D53F-B6C133D11B79}"/>
              </a:ext>
            </a:extLst>
          </p:cNvPr>
          <p:cNvGrpSpPr/>
          <p:nvPr/>
        </p:nvGrpSpPr>
        <p:grpSpPr>
          <a:xfrm>
            <a:off x="434268" y="1359882"/>
            <a:ext cx="8586890" cy="2563680"/>
            <a:chOff x="245410" y="1359882"/>
            <a:chExt cx="8586890" cy="2563680"/>
          </a:xfrm>
        </p:grpSpPr>
        <p:pic>
          <p:nvPicPr>
            <p:cNvPr id="22" name="Picture 21" descr="A graph with orange lines&#10;&#10;Description automatically generated">
              <a:extLst>
                <a:ext uri="{FF2B5EF4-FFF2-40B4-BE49-F238E27FC236}">
                  <a16:creationId xmlns:a16="http://schemas.microsoft.com/office/drawing/2014/main" id="{AA533595-B8BE-1CEC-233F-22A9FCD5BE93}"/>
                </a:ext>
              </a:extLst>
            </p:cNvPr>
            <p:cNvPicPr>
              <a:picLocks noChangeAspect="1"/>
            </p:cNvPicPr>
            <p:nvPr/>
          </p:nvPicPr>
          <p:blipFill>
            <a:blip r:embed="rId2"/>
            <a:stretch>
              <a:fillRect/>
            </a:stretch>
          </p:blipFill>
          <p:spPr>
            <a:xfrm>
              <a:off x="6753868" y="2884346"/>
              <a:ext cx="2078432" cy="1039216"/>
            </a:xfrm>
            <a:prstGeom prst="rect">
              <a:avLst/>
            </a:prstGeom>
            <a:ln>
              <a:solidFill>
                <a:schemeClr val="bg1"/>
              </a:solidFill>
            </a:ln>
            <a:effectLst>
              <a:outerShdw blurRad="50800" dist="50800" dir="5400000" sx="95000" sy="95000" algn="ctr" rotWithShape="0">
                <a:srgbClr val="000000">
                  <a:alpha val="99000"/>
                </a:srgbClr>
              </a:outerShdw>
            </a:effectLst>
          </p:spPr>
        </p:pic>
        <p:pic>
          <p:nvPicPr>
            <p:cNvPr id="24" name="Picture 23" descr="A graph showing the growth of a loss&#10;&#10;Description automatically generated with medium confidence">
              <a:extLst>
                <a:ext uri="{FF2B5EF4-FFF2-40B4-BE49-F238E27FC236}">
                  <a16:creationId xmlns:a16="http://schemas.microsoft.com/office/drawing/2014/main" id="{651D1C8C-A09B-A55B-85A2-0ABBFCC7C359}"/>
                </a:ext>
              </a:extLst>
            </p:cNvPr>
            <p:cNvPicPr>
              <a:picLocks noChangeAspect="1"/>
            </p:cNvPicPr>
            <p:nvPr/>
          </p:nvPicPr>
          <p:blipFill>
            <a:blip r:embed="rId3"/>
            <a:stretch>
              <a:fillRect/>
            </a:stretch>
          </p:blipFill>
          <p:spPr>
            <a:xfrm>
              <a:off x="6753868" y="1359882"/>
              <a:ext cx="2078432" cy="1039216"/>
            </a:xfrm>
            <a:prstGeom prst="rect">
              <a:avLst/>
            </a:prstGeom>
            <a:ln>
              <a:solidFill>
                <a:schemeClr val="bg1"/>
              </a:solidFill>
            </a:ln>
            <a:effectLst>
              <a:outerShdw blurRad="50800" dist="50800" dir="5400000" sx="95000" sy="95000" algn="ctr" rotWithShape="0">
                <a:srgbClr val="000000">
                  <a:alpha val="99000"/>
                </a:srgbClr>
              </a:outerShdw>
            </a:effectLst>
          </p:spPr>
        </p:pic>
        <p:pic>
          <p:nvPicPr>
            <p:cNvPr id="26" name="Picture 25" descr="A graph with orange lines&#10;&#10;Description automatically generated">
              <a:extLst>
                <a:ext uri="{FF2B5EF4-FFF2-40B4-BE49-F238E27FC236}">
                  <a16:creationId xmlns:a16="http://schemas.microsoft.com/office/drawing/2014/main" id="{D6F2291E-5434-E42C-1156-9052BC59D305}"/>
                </a:ext>
              </a:extLst>
            </p:cNvPr>
            <p:cNvPicPr>
              <a:picLocks noChangeAspect="1"/>
            </p:cNvPicPr>
            <p:nvPr/>
          </p:nvPicPr>
          <p:blipFill>
            <a:blip r:embed="rId4"/>
            <a:stretch>
              <a:fillRect/>
            </a:stretch>
          </p:blipFill>
          <p:spPr>
            <a:xfrm>
              <a:off x="245410" y="2884346"/>
              <a:ext cx="2078432" cy="1039216"/>
            </a:xfrm>
            <a:prstGeom prst="rect">
              <a:avLst/>
            </a:prstGeom>
            <a:ln>
              <a:solidFill>
                <a:schemeClr val="bg1"/>
              </a:solidFill>
            </a:ln>
            <a:effectLst>
              <a:outerShdw blurRad="50800" dist="50800" dir="5400000" sx="95000" sy="95000" algn="ctr" rotWithShape="0">
                <a:srgbClr val="000000">
                  <a:alpha val="99000"/>
                </a:srgbClr>
              </a:outerShdw>
            </a:effectLst>
          </p:spPr>
        </p:pic>
        <p:pic>
          <p:nvPicPr>
            <p:cNvPr id="28" name="Picture 27" descr="A graph with blue and orange lines&#10;&#10;Description automatically generated">
              <a:extLst>
                <a:ext uri="{FF2B5EF4-FFF2-40B4-BE49-F238E27FC236}">
                  <a16:creationId xmlns:a16="http://schemas.microsoft.com/office/drawing/2014/main" id="{31E10311-A645-C9AB-F20B-D32835A3221E}"/>
                </a:ext>
                <a:ext uri="{C183D7F6-B498-43B3-948B-1728B52AA6E4}">
                  <adec:decorative xmlns:adec="http://schemas.microsoft.com/office/drawing/2017/decorative" val="0"/>
                </a:ext>
              </a:extLst>
            </p:cNvPr>
            <p:cNvPicPr>
              <a:picLocks noChangeAspect="1"/>
            </p:cNvPicPr>
            <p:nvPr/>
          </p:nvPicPr>
          <p:blipFill>
            <a:blip r:embed="rId5"/>
            <a:stretch>
              <a:fillRect/>
            </a:stretch>
          </p:blipFill>
          <p:spPr>
            <a:xfrm>
              <a:off x="245410" y="1359882"/>
              <a:ext cx="2078432" cy="1039216"/>
            </a:xfrm>
            <a:prstGeom prst="rect">
              <a:avLst/>
            </a:prstGeom>
            <a:ln>
              <a:solidFill>
                <a:schemeClr val="bg1"/>
              </a:solidFill>
            </a:ln>
            <a:effectLst>
              <a:outerShdw blurRad="50800" dist="50800" dir="5400000" sx="95000" sy="95000" algn="ctr" rotWithShape="0">
                <a:srgbClr val="000000">
                  <a:alpha val="99000"/>
                </a:srgbClr>
              </a:outerShdw>
            </a:effectLst>
          </p:spPr>
        </p:pic>
        <p:pic>
          <p:nvPicPr>
            <p:cNvPr id="30" name="Picture 29" descr="A graph with orange lines&#10;&#10;Description automatically generated">
              <a:extLst>
                <a:ext uri="{FF2B5EF4-FFF2-40B4-BE49-F238E27FC236}">
                  <a16:creationId xmlns:a16="http://schemas.microsoft.com/office/drawing/2014/main" id="{8B8CDC06-DBA1-0260-FB29-92BDF258633E}"/>
                </a:ext>
              </a:extLst>
            </p:cNvPr>
            <p:cNvPicPr>
              <a:picLocks noChangeAspect="1"/>
            </p:cNvPicPr>
            <p:nvPr/>
          </p:nvPicPr>
          <p:blipFill>
            <a:blip r:embed="rId6"/>
            <a:stretch>
              <a:fillRect/>
            </a:stretch>
          </p:blipFill>
          <p:spPr>
            <a:xfrm>
              <a:off x="4584382" y="2884346"/>
              <a:ext cx="2078432" cy="1039216"/>
            </a:xfrm>
            <a:prstGeom prst="rect">
              <a:avLst/>
            </a:prstGeom>
            <a:ln>
              <a:solidFill>
                <a:schemeClr val="bg1"/>
              </a:solidFill>
            </a:ln>
            <a:effectLst>
              <a:outerShdw blurRad="50800" dist="50800" dir="5400000" sx="95000" sy="95000" algn="ctr" rotWithShape="0">
                <a:srgbClr val="000000">
                  <a:alpha val="99000"/>
                </a:srgbClr>
              </a:outerShdw>
            </a:effectLst>
          </p:spPr>
        </p:pic>
        <p:pic>
          <p:nvPicPr>
            <p:cNvPr id="32" name="Picture 31" descr="A graph showing the loss of a graph&#10;&#10;Description automatically generated">
              <a:extLst>
                <a:ext uri="{FF2B5EF4-FFF2-40B4-BE49-F238E27FC236}">
                  <a16:creationId xmlns:a16="http://schemas.microsoft.com/office/drawing/2014/main" id="{1A73C6B0-3859-8E67-2DEA-788DEAE07F84}"/>
                </a:ext>
              </a:extLst>
            </p:cNvPr>
            <p:cNvPicPr>
              <a:picLocks noChangeAspect="1"/>
            </p:cNvPicPr>
            <p:nvPr/>
          </p:nvPicPr>
          <p:blipFill>
            <a:blip r:embed="rId7"/>
            <a:stretch>
              <a:fillRect/>
            </a:stretch>
          </p:blipFill>
          <p:spPr>
            <a:xfrm>
              <a:off x="4584382" y="1359882"/>
              <a:ext cx="2078432" cy="1039216"/>
            </a:xfrm>
            <a:prstGeom prst="rect">
              <a:avLst/>
            </a:prstGeom>
            <a:ln>
              <a:solidFill>
                <a:schemeClr val="bg1"/>
              </a:solidFill>
            </a:ln>
            <a:effectLst>
              <a:outerShdw blurRad="50800" dist="50800" dir="5400000" sx="95000" sy="95000" algn="ctr" rotWithShape="0">
                <a:srgbClr val="000000">
                  <a:alpha val="99000"/>
                </a:srgbClr>
              </a:outerShdw>
            </a:effectLst>
          </p:spPr>
        </p:pic>
        <p:pic>
          <p:nvPicPr>
            <p:cNvPr id="34" name="Picture 33" descr="A graph with orange lines&#10;&#10;Description automatically generated">
              <a:extLst>
                <a:ext uri="{FF2B5EF4-FFF2-40B4-BE49-F238E27FC236}">
                  <a16:creationId xmlns:a16="http://schemas.microsoft.com/office/drawing/2014/main" id="{31B275AA-1212-E452-319B-9DE3B5B76C3E}"/>
                </a:ext>
              </a:extLst>
            </p:cNvPr>
            <p:cNvPicPr>
              <a:picLocks noChangeAspect="1"/>
            </p:cNvPicPr>
            <p:nvPr/>
          </p:nvPicPr>
          <p:blipFill>
            <a:blip r:embed="rId8"/>
            <a:stretch>
              <a:fillRect/>
            </a:stretch>
          </p:blipFill>
          <p:spPr>
            <a:xfrm>
              <a:off x="2414896" y="2884346"/>
              <a:ext cx="2078432" cy="1039216"/>
            </a:xfrm>
            <a:prstGeom prst="rect">
              <a:avLst/>
            </a:prstGeom>
            <a:ln>
              <a:solidFill>
                <a:schemeClr val="bg1"/>
              </a:solidFill>
            </a:ln>
            <a:effectLst>
              <a:outerShdw blurRad="50800" dist="50800" dir="5400000" sx="95000" sy="95000" algn="ctr" rotWithShape="0">
                <a:srgbClr val="000000">
                  <a:alpha val="99000"/>
                </a:srgbClr>
              </a:outerShdw>
            </a:effectLst>
          </p:spPr>
        </p:pic>
        <p:pic>
          <p:nvPicPr>
            <p:cNvPr id="36" name="Picture 35" descr="A graph with blue and orange lines&#10;&#10;Description automatically generated">
              <a:extLst>
                <a:ext uri="{FF2B5EF4-FFF2-40B4-BE49-F238E27FC236}">
                  <a16:creationId xmlns:a16="http://schemas.microsoft.com/office/drawing/2014/main" id="{734936B3-9F10-0340-C634-6654130ED5AA}"/>
                </a:ext>
              </a:extLst>
            </p:cNvPr>
            <p:cNvPicPr>
              <a:picLocks noChangeAspect="1"/>
            </p:cNvPicPr>
            <p:nvPr/>
          </p:nvPicPr>
          <p:blipFill>
            <a:blip r:embed="rId9"/>
            <a:stretch>
              <a:fillRect/>
            </a:stretch>
          </p:blipFill>
          <p:spPr>
            <a:xfrm>
              <a:off x="2414896" y="1359882"/>
              <a:ext cx="2078432" cy="1039216"/>
            </a:xfrm>
            <a:prstGeom prst="rect">
              <a:avLst/>
            </a:prstGeom>
            <a:ln>
              <a:solidFill>
                <a:schemeClr val="bg1"/>
              </a:solidFill>
            </a:ln>
            <a:effectLst>
              <a:outerShdw blurRad="50800" dist="50800" dir="5400000" sx="95000" sy="95000" algn="ctr" rotWithShape="0">
                <a:srgbClr val="000000">
                  <a:alpha val="99000"/>
                </a:srgbClr>
              </a:outerShdw>
            </a:effectLst>
          </p:spPr>
        </p:pic>
      </p:grpSp>
      <p:sp>
        <p:nvSpPr>
          <p:cNvPr id="37" name="TextBox 36">
            <a:extLst>
              <a:ext uri="{FF2B5EF4-FFF2-40B4-BE49-F238E27FC236}">
                <a16:creationId xmlns:a16="http://schemas.microsoft.com/office/drawing/2014/main" id="{AE8FF63B-2EBC-CEE9-14EA-5D063FD84654}"/>
              </a:ext>
            </a:extLst>
          </p:cNvPr>
          <p:cNvSpPr txBox="1"/>
          <p:nvPr/>
        </p:nvSpPr>
        <p:spPr>
          <a:xfrm>
            <a:off x="1157503" y="4176975"/>
            <a:ext cx="631961" cy="307777"/>
          </a:xfrm>
          <a:prstGeom prst="rect">
            <a:avLst/>
          </a:prstGeom>
          <a:noFill/>
        </p:spPr>
        <p:txBody>
          <a:bodyPr wrap="square" rtlCol="0">
            <a:spAutoFit/>
          </a:bodyPr>
          <a:lstStyle/>
          <a:p>
            <a:r>
              <a:rPr lang="en-US" b="1" i="1" u="sng" dirty="0" err="1"/>
              <a:t>DeiT</a:t>
            </a:r>
            <a:endParaRPr lang="en-US" b="1" i="1" u="sng" dirty="0"/>
          </a:p>
        </p:txBody>
      </p:sp>
      <p:sp>
        <p:nvSpPr>
          <p:cNvPr id="38" name="TextBox 37">
            <a:extLst>
              <a:ext uri="{FF2B5EF4-FFF2-40B4-BE49-F238E27FC236}">
                <a16:creationId xmlns:a16="http://schemas.microsoft.com/office/drawing/2014/main" id="{75EC665E-D43B-D637-3494-7B7512CFFD45}"/>
              </a:ext>
            </a:extLst>
          </p:cNvPr>
          <p:cNvSpPr txBox="1"/>
          <p:nvPr/>
        </p:nvSpPr>
        <p:spPr>
          <a:xfrm>
            <a:off x="3101600" y="4176975"/>
            <a:ext cx="1082739" cy="307777"/>
          </a:xfrm>
          <a:prstGeom prst="rect">
            <a:avLst/>
          </a:prstGeom>
          <a:noFill/>
        </p:spPr>
        <p:txBody>
          <a:bodyPr wrap="square" rtlCol="0">
            <a:spAutoFit/>
          </a:bodyPr>
          <a:lstStyle/>
          <a:p>
            <a:r>
              <a:rPr lang="en-US" b="1" i="1" u="sng" dirty="0" err="1"/>
              <a:t>TinyBERT</a:t>
            </a:r>
            <a:endParaRPr lang="en-US" b="1" i="1" u="sng" dirty="0"/>
          </a:p>
        </p:txBody>
      </p:sp>
      <p:sp>
        <p:nvSpPr>
          <p:cNvPr id="40" name="TextBox 39">
            <a:extLst>
              <a:ext uri="{FF2B5EF4-FFF2-40B4-BE49-F238E27FC236}">
                <a16:creationId xmlns:a16="http://schemas.microsoft.com/office/drawing/2014/main" id="{725D6F38-4CBA-1BA6-67B9-DE8E5A852387}"/>
              </a:ext>
            </a:extLst>
          </p:cNvPr>
          <p:cNvSpPr txBox="1"/>
          <p:nvPr/>
        </p:nvSpPr>
        <p:spPr>
          <a:xfrm rot="16200000">
            <a:off x="-367629" y="3151188"/>
            <a:ext cx="1072300" cy="307777"/>
          </a:xfrm>
          <a:prstGeom prst="rect">
            <a:avLst/>
          </a:prstGeom>
          <a:noFill/>
        </p:spPr>
        <p:txBody>
          <a:bodyPr wrap="square" rtlCol="0">
            <a:spAutoFit/>
          </a:bodyPr>
          <a:lstStyle/>
          <a:p>
            <a:r>
              <a:rPr lang="en-US" dirty="0"/>
              <a:t>Accuracy</a:t>
            </a:r>
          </a:p>
        </p:txBody>
      </p:sp>
      <p:sp>
        <p:nvSpPr>
          <p:cNvPr id="41" name="TextBox 40">
            <a:extLst>
              <a:ext uri="{FF2B5EF4-FFF2-40B4-BE49-F238E27FC236}">
                <a16:creationId xmlns:a16="http://schemas.microsoft.com/office/drawing/2014/main" id="{4FC1FC22-45E6-30A2-EBC9-D1F595AC3FCD}"/>
              </a:ext>
            </a:extLst>
          </p:cNvPr>
          <p:cNvSpPr txBox="1"/>
          <p:nvPr/>
        </p:nvSpPr>
        <p:spPr>
          <a:xfrm rot="16200000">
            <a:off x="-168313" y="1725602"/>
            <a:ext cx="644406" cy="307777"/>
          </a:xfrm>
          <a:prstGeom prst="rect">
            <a:avLst/>
          </a:prstGeom>
          <a:noFill/>
        </p:spPr>
        <p:txBody>
          <a:bodyPr wrap="square" rtlCol="0">
            <a:spAutoFit/>
          </a:bodyPr>
          <a:lstStyle/>
          <a:p>
            <a:r>
              <a:rPr lang="en-US" dirty="0"/>
              <a:t>Loss</a:t>
            </a:r>
          </a:p>
        </p:txBody>
      </p:sp>
      <p:sp>
        <p:nvSpPr>
          <p:cNvPr id="42" name="TextBox 41">
            <a:extLst>
              <a:ext uri="{FF2B5EF4-FFF2-40B4-BE49-F238E27FC236}">
                <a16:creationId xmlns:a16="http://schemas.microsoft.com/office/drawing/2014/main" id="{3807F5E1-851B-4C58-B92E-DDA18CC76A9F}"/>
              </a:ext>
            </a:extLst>
          </p:cNvPr>
          <p:cNvSpPr txBox="1"/>
          <p:nvPr/>
        </p:nvSpPr>
        <p:spPr>
          <a:xfrm>
            <a:off x="5404184" y="4176974"/>
            <a:ext cx="816543" cy="307777"/>
          </a:xfrm>
          <a:prstGeom prst="rect">
            <a:avLst/>
          </a:prstGeom>
          <a:noFill/>
        </p:spPr>
        <p:txBody>
          <a:bodyPr wrap="square" rtlCol="0">
            <a:spAutoFit/>
          </a:bodyPr>
          <a:lstStyle/>
          <a:p>
            <a:r>
              <a:rPr lang="en-US" b="1" i="1" u="sng" dirty="0"/>
              <a:t>Fusion</a:t>
            </a:r>
          </a:p>
        </p:txBody>
      </p:sp>
      <p:sp>
        <p:nvSpPr>
          <p:cNvPr id="43" name="TextBox 42">
            <a:extLst>
              <a:ext uri="{FF2B5EF4-FFF2-40B4-BE49-F238E27FC236}">
                <a16:creationId xmlns:a16="http://schemas.microsoft.com/office/drawing/2014/main" id="{CC3BF3E7-6B3C-A6C1-E8FC-45CD1D362EE1}"/>
              </a:ext>
            </a:extLst>
          </p:cNvPr>
          <p:cNvSpPr txBox="1"/>
          <p:nvPr/>
        </p:nvSpPr>
        <p:spPr>
          <a:xfrm>
            <a:off x="7665961" y="4176973"/>
            <a:ext cx="631961" cy="307777"/>
          </a:xfrm>
          <a:prstGeom prst="rect">
            <a:avLst/>
          </a:prstGeom>
          <a:noFill/>
        </p:spPr>
        <p:txBody>
          <a:bodyPr wrap="square" rtlCol="0">
            <a:spAutoFit/>
          </a:bodyPr>
          <a:lstStyle/>
          <a:p>
            <a:r>
              <a:rPr lang="en-US" b="1" i="1" u="sng" dirty="0"/>
              <a:t>CLIP</a:t>
            </a:r>
          </a:p>
        </p:txBody>
      </p:sp>
      <p:pic>
        <p:nvPicPr>
          <p:cNvPr id="3" name="Picture 2" descr="A blue and grey eye with a cross mark&#10;&#10;Description automatically generated">
            <a:extLst>
              <a:ext uri="{FF2B5EF4-FFF2-40B4-BE49-F238E27FC236}">
                <a16:creationId xmlns:a16="http://schemas.microsoft.com/office/drawing/2014/main" id="{78FBD62D-6A54-FAE1-D86C-87C5DC882630}"/>
              </a:ext>
            </a:extLst>
          </p:cNvPr>
          <p:cNvPicPr>
            <a:picLocks noChangeAspect="1"/>
          </p:cNvPicPr>
          <p:nvPr/>
        </p:nvPicPr>
        <p:blipFill>
          <a:blip r:embed="rId10">
            <a:alphaModFix amt="50000"/>
          </a:blip>
          <a:stretch>
            <a:fillRect/>
          </a:stretch>
        </p:blipFill>
        <p:spPr>
          <a:xfrm>
            <a:off x="8212072" y="140649"/>
            <a:ext cx="535762" cy="803643"/>
          </a:xfrm>
          <a:prstGeom prst="rect">
            <a:avLst/>
          </a:prstGeom>
        </p:spPr>
      </p:pic>
    </p:spTree>
    <p:extLst>
      <p:ext uri="{BB962C8B-B14F-4D97-AF65-F5344CB8AC3E}">
        <p14:creationId xmlns:p14="http://schemas.microsoft.com/office/powerpoint/2010/main" val="35827387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7167-D4CA-6EE4-AF0F-94F03718A493}"/>
              </a:ext>
            </a:extLst>
          </p:cNvPr>
          <p:cNvSpPr>
            <a:spLocks noGrp="1"/>
          </p:cNvSpPr>
          <p:nvPr>
            <p:ph type="title"/>
          </p:nvPr>
        </p:nvSpPr>
        <p:spPr/>
        <p:txBody>
          <a:bodyPr/>
          <a:lstStyle/>
          <a:p>
            <a:r>
              <a:rPr lang="en-US" dirty="0"/>
              <a:t>Train Results – Skeletal Case</a:t>
            </a:r>
          </a:p>
        </p:txBody>
      </p:sp>
      <p:sp>
        <p:nvSpPr>
          <p:cNvPr id="4" name="Slide Number Placeholder 3">
            <a:extLst>
              <a:ext uri="{FF2B5EF4-FFF2-40B4-BE49-F238E27FC236}">
                <a16:creationId xmlns:a16="http://schemas.microsoft.com/office/drawing/2014/main" id="{18E8A7F9-8681-3CC5-3D24-DE4BAF8242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26</a:t>
            </a:fld>
            <a:endParaRPr lang="en-GB" dirty="0"/>
          </a:p>
        </p:txBody>
      </p:sp>
      <p:pic>
        <p:nvPicPr>
          <p:cNvPr id="5" name="Picture 4">
            <a:extLst>
              <a:ext uri="{FF2B5EF4-FFF2-40B4-BE49-F238E27FC236}">
                <a16:creationId xmlns:a16="http://schemas.microsoft.com/office/drawing/2014/main" id="{65CF0EBC-91A7-0B3B-18D5-53F855F0ACAB}"/>
              </a:ext>
            </a:extLst>
          </p:cNvPr>
          <p:cNvPicPr>
            <a:picLocks noChangeAspect="1"/>
          </p:cNvPicPr>
          <p:nvPr/>
        </p:nvPicPr>
        <p:blipFill>
          <a:blip r:embed="rId2"/>
          <a:stretch>
            <a:fillRect/>
          </a:stretch>
        </p:blipFill>
        <p:spPr>
          <a:xfrm>
            <a:off x="438785" y="1863407"/>
            <a:ext cx="8266430" cy="1416685"/>
          </a:xfrm>
          <a:prstGeom prst="rect">
            <a:avLst/>
          </a:prstGeom>
        </p:spPr>
      </p:pic>
      <p:pic>
        <p:nvPicPr>
          <p:cNvPr id="3" name="Picture 2" descr="A logo of a brain with lightning bolt&#10;&#10;Description automatically generated">
            <a:extLst>
              <a:ext uri="{FF2B5EF4-FFF2-40B4-BE49-F238E27FC236}">
                <a16:creationId xmlns:a16="http://schemas.microsoft.com/office/drawing/2014/main" id="{ED283BA2-E1C0-1DC3-162F-FF9E2831CD3C}"/>
              </a:ext>
            </a:extLst>
          </p:cNvPr>
          <p:cNvPicPr>
            <a:picLocks noChangeAspect="1"/>
          </p:cNvPicPr>
          <p:nvPr/>
        </p:nvPicPr>
        <p:blipFill>
          <a:blip r:embed="rId3">
            <a:alphaModFix amt="50000"/>
          </a:blip>
          <a:stretch>
            <a:fillRect/>
          </a:stretch>
        </p:blipFill>
        <p:spPr>
          <a:xfrm>
            <a:off x="8204576" y="153613"/>
            <a:ext cx="535762" cy="803643"/>
          </a:xfrm>
          <a:prstGeom prst="rect">
            <a:avLst/>
          </a:prstGeom>
        </p:spPr>
      </p:pic>
    </p:spTree>
    <p:extLst>
      <p:ext uri="{BB962C8B-B14F-4D97-AF65-F5344CB8AC3E}">
        <p14:creationId xmlns:p14="http://schemas.microsoft.com/office/powerpoint/2010/main" val="3667208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A0032-ABB3-E94B-8725-05F5C338FC5B}"/>
              </a:ext>
            </a:extLst>
          </p:cNvPr>
          <p:cNvSpPr>
            <a:spLocks noGrp="1"/>
          </p:cNvSpPr>
          <p:nvPr>
            <p:ph type="title"/>
          </p:nvPr>
        </p:nvSpPr>
        <p:spPr/>
        <p:txBody>
          <a:bodyPr/>
          <a:lstStyle/>
          <a:p>
            <a:r>
              <a:rPr lang="en-US" dirty="0"/>
              <a:t>Test Results – Skeletal Case</a:t>
            </a:r>
          </a:p>
        </p:txBody>
      </p:sp>
      <p:sp>
        <p:nvSpPr>
          <p:cNvPr id="4" name="Slide Number Placeholder 3">
            <a:extLst>
              <a:ext uri="{FF2B5EF4-FFF2-40B4-BE49-F238E27FC236}">
                <a16:creationId xmlns:a16="http://schemas.microsoft.com/office/drawing/2014/main" id="{1A49A13E-D160-81FC-EA81-3B382ACCDD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27</a:t>
            </a:fld>
            <a:endParaRPr lang="en-GB" dirty="0"/>
          </a:p>
        </p:txBody>
      </p:sp>
      <p:pic>
        <p:nvPicPr>
          <p:cNvPr id="6" name="Picture 5">
            <a:extLst>
              <a:ext uri="{FF2B5EF4-FFF2-40B4-BE49-F238E27FC236}">
                <a16:creationId xmlns:a16="http://schemas.microsoft.com/office/drawing/2014/main" id="{511B015D-7491-A011-3A00-2C26C4B87C20}"/>
              </a:ext>
            </a:extLst>
          </p:cNvPr>
          <p:cNvPicPr>
            <a:picLocks noChangeAspect="1"/>
          </p:cNvPicPr>
          <p:nvPr/>
        </p:nvPicPr>
        <p:blipFill>
          <a:blip r:embed="rId2"/>
          <a:stretch>
            <a:fillRect/>
          </a:stretch>
        </p:blipFill>
        <p:spPr>
          <a:xfrm>
            <a:off x="457041" y="1512887"/>
            <a:ext cx="8229917" cy="2117725"/>
          </a:xfrm>
          <a:prstGeom prst="rect">
            <a:avLst/>
          </a:prstGeom>
        </p:spPr>
      </p:pic>
      <p:pic>
        <p:nvPicPr>
          <p:cNvPr id="3" name="Picture 2" descr="A blue and grey eye with a cross mark&#10;&#10;Description automatically generated">
            <a:extLst>
              <a:ext uri="{FF2B5EF4-FFF2-40B4-BE49-F238E27FC236}">
                <a16:creationId xmlns:a16="http://schemas.microsoft.com/office/drawing/2014/main" id="{1692CA79-9E5D-91FC-3115-173FC66BF289}"/>
              </a:ext>
            </a:extLst>
          </p:cNvPr>
          <p:cNvPicPr>
            <a:picLocks noChangeAspect="1"/>
          </p:cNvPicPr>
          <p:nvPr/>
        </p:nvPicPr>
        <p:blipFill>
          <a:blip r:embed="rId3">
            <a:alphaModFix amt="50000"/>
          </a:blip>
          <a:stretch>
            <a:fillRect/>
          </a:stretch>
        </p:blipFill>
        <p:spPr>
          <a:xfrm>
            <a:off x="8212072" y="140649"/>
            <a:ext cx="535762" cy="803643"/>
          </a:xfrm>
          <a:prstGeom prst="rect">
            <a:avLst/>
          </a:prstGeom>
        </p:spPr>
      </p:pic>
    </p:spTree>
    <p:extLst>
      <p:ext uri="{BB962C8B-B14F-4D97-AF65-F5344CB8AC3E}">
        <p14:creationId xmlns:p14="http://schemas.microsoft.com/office/powerpoint/2010/main" val="41793799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E5C4A-713F-99FC-08B5-BEE667C364F9}"/>
              </a:ext>
            </a:extLst>
          </p:cNvPr>
          <p:cNvSpPr>
            <a:spLocks noGrp="1"/>
          </p:cNvSpPr>
          <p:nvPr>
            <p:ph type="title"/>
          </p:nvPr>
        </p:nvSpPr>
        <p:spPr/>
        <p:txBody>
          <a:bodyPr/>
          <a:lstStyle/>
          <a:p>
            <a:r>
              <a:rPr lang="en-US" dirty="0"/>
              <a:t>Loss &amp; Accuracy Curves – Skeletal Case</a:t>
            </a:r>
          </a:p>
        </p:txBody>
      </p:sp>
      <p:sp>
        <p:nvSpPr>
          <p:cNvPr id="4" name="Slide Number Placeholder 3">
            <a:extLst>
              <a:ext uri="{FF2B5EF4-FFF2-40B4-BE49-F238E27FC236}">
                <a16:creationId xmlns:a16="http://schemas.microsoft.com/office/drawing/2014/main" id="{41F4D946-68BA-D57A-09F6-844298E8D31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28</a:t>
            </a:fld>
            <a:endParaRPr lang="en-GB" dirty="0"/>
          </a:p>
        </p:txBody>
      </p:sp>
      <p:grpSp>
        <p:nvGrpSpPr>
          <p:cNvPr id="5" name="Group 4">
            <a:extLst>
              <a:ext uri="{FF2B5EF4-FFF2-40B4-BE49-F238E27FC236}">
                <a16:creationId xmlns:a16="http://schemas.microsoft.com/office/drawing/2014/main" id="{B27C931F-AEB4-F87C-34A6-787429936C44}"/>
              </a:ext>
            </a:extLst>
          </p:cNvPr>
          <p:cNvGrpSpPr/>
          <p:nvPr/>
        </p:nvGrpSpPr>
        <p:grpSpPr>
          <a:xfrm>
            <a:off x="434268" y="1359882"/>
            <a:ext cx="8586890" cy="2563680"/>
            <a:chOff x="245410" y="1359882"/>
            <a:chExt cx="8586890" cy="2563680"/>
          </a:xfrm>
        </p:grpSpPr>
        <p:pic>
          <p:nvPicPr>
            <p:cNvPr id="6" name="Picture 5">
              <a:extLst>
                <a:ext uri="{FF2B5EF4-FFF2-40B4-BE49-F238E27FC236}">
                  <a16:creationId xmlns:a16="http://schemas.microsoft.com/office/drawing/2014/main" id="{DDF31616-CBA9-A36E-A0FC-52E362AB9A13}"/>
                </a:ext>
              </a:extLst>
            </p:cNvPr>
            <p:cNvPicPr>
              <a:picLocks noChangeAspect="1"/>
            </p:cNvPicPr>
            <p:nvPr/>
          </p:nvPicPr>
          <p:blipFill>
            <a:blip r:embed="rId2"/>
            <a:srcRect/>
            <a:stretch/>
          </p:blipFill>
          <p:spPr>
            <a:xfrm>
              <a:off x="6753868" y="2884346"/>
              <a:ext cx="2078432" cy="1039216"/>
            </a:xfrm>
            <a:prstGeom prst="rect">
              <a:avLst/>
            </a:prstGeom>
            <a:ln>
              <a:solidFill>
                <a:schemeClr val="bg1"/>
              </a:solidFill>
            </a:ln>
            <a:effectLst>
              <a:outerShdw blurRad="50800" dist="50800" dir="5400000" sx="95000" sy="95000" algn="ctr" rotWithShape="0">
                <a:srgbClr val="000000">
                  <a:alpha val="99000"/>
                </a:srgbClr>
              </a:outerShdw>
            </a:effectLst>
          </p:spPr>
        </p:pic>
        <p:pic>
          <p:nvPicPr>
            <p:cNvPr id="7" name="Picture 6">
              <a:extLst>
                <a:ext uri="{FF2B5EF4-FFF2-40B4-BE49-F238E27FC236}">
                  <a16:creationId xmlns:a16="http://schemas.microsoft.com/office/drawing/2014/main" id="{A9ABB6C4-EBB1-5EEF-9A14-A7B5E3C992B1}"/>
                </a:ext>
              </a:extLst>
            </p:cNvPr>
            <p:cNvPicPr>
              <a:picLocks noChangeAspect="1"/>
            </p:cNvPicPr>
            <p:nvPr/>
          </p:nvPicPr>
          <p:blipFill>
            <a:blip r:embed="rId3"/>
            <a:srcRect/>
            <a:stretch/>
          </p:blipFill>
          <p:spPr>
            <a:xfrm>
              <a:off x="6753868" y="1359882"/>
              <a:ext cx="2078432" cy="1039216"/>
            </a:xfrm>
            <a:prstGeom prst="rect">
              <a:avLst/>
            </a:prstGeom>
            <a:ln>
              <a:solidFill>
                <a:schemeClr val="bg1"/>
              </a:solidFill>
            </a:ln>
            <a:effectLst>
              <a:outerShdw blurRad="50800" dist="50800" dir="5400000" sx="95000" sy="95000" algn="ctr" rotWithShape="0">
                <a:srgbClr val="000000">
                  <a:alpha val="99000"/>
                </a:srgbClr>
              </a:outerShdw>
            </a:effectLst>
          </p:spPr>
        </p:pic>
        <p:pic>
          <p:nvPicPr>
            <p:cNvPr id="8" name="Picture 7">
              <a:extLst>
                <a:ext uri="{FF2B5EF4-FFF2-40B4-BE49-F238E27FC236}">
                  <a16:creationId xmlns:a16="http://schemas.microsoft.com/office/drawing/2014/main" id="{6496C4F4-6F1E-F20C-6D81-BF9ADB81CA8F}"/>
                </a:ext>
              </a:extLst>
            </p:cNvPr>
            <p:cNvPicPr>
              <a:picLocks noChangeAspect="1"/>
            </p:cNvPicPr>
            <p:nvPr/>
          </p:nvPicPr>
          <p:blipFill>
            <a:blip r:embed="rId4"/>
            <a:srcRect/>
            <a:stretch/>
          </p:blipFill>
          <p:spPr>
            <a:xfrm>
              <a:off x="245410" y="2884346"/>
              <a:ext cx="2078432" cy="1039216"/>
            </a:xfrm>
            <a:prstGeom prst="rect">
              <a:avLst/>
            </a:prstGeom>
            <a:ln>
              <a:solidFill>
                <a:schemeClr val="bg1"/>
              </a:solidFill>
            </a:ln>
            <a:effectLst>
              <a:outerShdw blurRad="50800" dist="50800" dir="5400000" sx="95000" sy="95000" algn="ctr" rotWithShape="0">
                <a:srgbClr val="000000">
                  <a:alpha val="99000"/>
                </a:srgbClr>
              </a:outerShdw>
            </a:effectLst>
          </p:spPr>
        </p:pic>
        <p:pic>
          <p:nvPicPr>
            <p:cNvPr id="9" name="Picture 8">
              <a:extLst>
                <a:ext uri="{FF2B5EF4-FFF2-40B4-BE49-F238E27FC236}">
                  <a16:creationId xmlns:a16="http://schemas.microsoft.com/office/drawing/2014/main" id="{32A48940-84BE-AE3C-D717-D09106DF2721}"/>
                </a:ext>
                <a:ext uri="{C183D7F6-B498-43B3-948B-1728B52AA6E4}">
                  <adec:decorative xmlns:adec="http://schemas.microsoft.com/office/drawing/2017/decorative" val="0"/>
                </a:ext>
              </a:extLst>
            </p:cNvPr>
            <p:cNvPicPr>
              <a:picLocks noChangeAspect="1"/>
            </p:cNvPicPr>
            <p:nvPr/>
          </p:nvPicPr>
          <p:blipFill>
            <a:blip r:embed="rId5"/>
            <a:srcRect/>
            <a:stretch/>
          </p:blipFill>
          <p:spPr>
            <a:xfrm>
              <a:off x="245410" y="1359882"/>
              <a:ext cx="2078432" cy="1039216"/>
            </a:xfrm>
            <a:prstGeom prst="rect">
              <a:avLst/>
            </a:prstGeom>
            <a:ln>
              <a:solidFill>
                <a:schemeClr val="bg1"/>
              </a:solidFill>
            </a:ln>
            <a:effectLst>
              <a:outerShdw blurRad="50800" dist="50800" dir="5400000" sx="95000" sy="95000" algn="ctr" rotWithShape="0">
                <a:srgbClr val="000000">
                  <a:alpha val="99000"/>
                </a:srgbClr>
              </a:outerShdw>
            </a:effectLst>
          </p:spPr>
        </p:pic>
        <p:pic>
          <p:nvPicPr>
            <p:cNvPr id="10" name="Picture 9">
              <a:extLst>
                <a:ext uri="{FF2B5EF4-FFF2-40B4-BE49-F238E27FC236}">
                  <a16:creationId xmlns:a16="http://schemas.microsoft.com/office/drawing/2014/main" id="{1C297556-B15C-74F7-A308-9F57B3D6CF06}"/>
                </a:ext>
              </a:extLst>
            </p:cNvPr>
            <p:cNvPicPr>
              <a:picLocks noChangeAspect="1"/>
            </p:cNvPicPr>
            <p:nvPr/>
          </p:nvPicPr>
          <p:blipFill>
            <a:blip r:embed="rId6"/>
            <a:srcRect/>
            <a:stretch/>
          </p:blipFill>
          <p:spPr>
            <a:xfrm>
              <a:off x="4584382" y="2884346"/>
              <a:ext cx="2078432" cy="1039216"/>
            </a:xfrm>
            <a:prstGeom prst="rect">
              <a:avLst/>
            </a:prstGeom>
            <a:ln>
              <a:solidFill>
                <a:schemeClr val="bg1"/>
              </a:solidFill>
            </a:ln>
            <a:effectLst>
              <a:outerShdw blurRad="50800" dist="50800" dir="5400000" sx="95000" sy="95000" algn="ctr" rotWithShape="0">
                <a:srgbClr val="000000">
                  <a:alpha val="99000"/>
                </a:srgbClr>
              </a:outerShdw>
            </a:effectLst>
          </p:spPr>
        </p:pic>
        <p:pic>
          <p:nvPicPr>
            <p:cNvPr id="11" name="Picture 10">
              <a:extLst>
                <a:ext uri="{FF2B5EF4-FFF2-40B4-BE49-F238E27FC236}">
                  <a16:creationId xmlns:a16="http://schemas.microsoft.com/office/drawing/2014/main" id="{3F1666A3-003A-45AE-016B-AAD62AA001F7}"/>
                </a:ext>
              </a:extLst>
            </p:cNvPr>
            <p:cNvPicPr>
              <a:picLocks noChangeAspect="1"/>
            </p:cNvPicPr>
            <p:nvPr/>
          </p:nvPicPr>
          <p:blipFill>
            <a:blip r:embed="rId7"/>
            <a:srcRect/>
            <a:stretch/>
          </p:blipFill>
          <p:spPr>
            <a:xfrm>
              <a:off x="4584382" y="1359882"/>
              <a:ext cx="2078432" cy="1039216"/>
            </a:xfrm>
            <a:prstGeom prst="rect">
              <a:avLst/>
            </a:prstGeom>
            <a:ln>
              <a:solidFill>
                <a:schemeClr val="bg1"/>
              </a:solidFill>
            </a:ln>
            <a:effectLst>
              <a:outerShdw blurRad="50800" dist="50800" dir="5400000" sx="95000" sy="95000" algn="ctr" rotWithShape="0">
                <a:srgbClr val="000000">
                  <a:alpha val="99000"/>
                </a:srgbClr>
              </a:outerShdw>
            </a:effectLst>
          </p:spPr>
        </p:pic>
        <p:pic>
          <p:nvPicPr>
            <p:cNvPr id="12" name="Picture 11">
              <a:extLst>
                <a:ext uri="{FF2B5EF4-FFF2-40B4-BE49-F238E27FC236}">
                  <a16:creationId xmlns:a16="http://schemas.microsoft.com/office/drawing/2014/main" id="{876EBA3B-F28B-4920-D3D0-70EC4AC58DC8}"/>
                </a:ext>
              </a:extLst>
            </p:cNvPr>
            <p:cNvPicPr>
              <a:picLocks noChangeAspect="1"/>
            </p:cNvPicPr>
            <p:nvPr/>
          </p:nvPicPr>
          <p:blipFill>
            <a:blip r:embed="rId8"/>
            <a:srcRect/>
            <a:stretch/>
          </p:blipFill>
          <p:spPr>
            <a:xfrm>
              <a:off x="2414896" y="2884346"/>
              <a:ext cx="2078432" cy="1039216"/>
            </a:xfrm>
            <a:prstGeom prst="rect">
              <a:avLst/>
            </a:prstGeom>
            <a:ln>
              <a:solidFill>
                <a:schemeClr val="bg1"/>
              </a:solidFill>
            </a:ln>
            <a:effectLst>
              <a:outerShdw blurRad="50800" dist="50800" dir="5400000" sx="95000" sy="95000" algn="ctr" rotWithShape="0">
                <a:srgbClr val="000000">
                  <a:alpha val="99000"/>
                </a:srgbClr>
              </a:outerShdw>
            </a:effectLst>
          </p:spPr>
        </p:pic>
        <p:pic>
          <p:nvPicPr>
            <p:cNvPr id="13" name="Picture 12">
              <a:extLst>
                <a:ext uri="{FF2B5EF4-FFF2-40B4-BE49-F238E27FC236}">
                  <a16:creationId xmlns:a16="http://schemas.microsoft.com/office/drawing/2014/main" id="{20F795AA-E047-BB55-A77D-7AA3810057CF}"/>
                </a:ext>
              </a:extLst>
            </p:cNvPr>
            <p:cNvPicPr>
              <a:picLocks noChangeAspect="1"/>
            </p:cNvPicPr>
            <p:nvPr/>
          </p:nvPicPr>
          <p:blipFill>
            <a:blip r:embed="rId9"/>
            <a:srcRect/>
            <a:stretch/>
          </p:blipFill>
          <p:spPr>
            <a:xfrm>
              <a:off x="2414896" y="1359882"/>
              <a:ext cx="2078432" cy="1039216"/>
            </a:xfrm>
            <a:prstGeom prst="rect">
              <a:avLst/>
            </a:prstGeom>
            <a:ln>
              <a:solidFill>
                <a:schemeClr val="bg1"/>
              </a:solidFill>
            </a:ln>
            <a:effectLst>
              <a:outerShdw blurRad="50800" dist="50800" dir="5400000" sx="95000" sy="95000" algn="ctr" rotWithShape="0">
                <a:srgbClr val="000000">
                  <a:alpha val="99000"/>
                </a:srgbClr>
              </a:outerShdw>
            </a:effectLst>
          </p:spPr>
        </p:pic>
      </p:grpSp>
      <p:sp>
        <p:nvSpPr>
          <p:cNvPr id="14" name="TextBox 13">
            <a:extLst>
              <a:ext uri="{FF2B5EF4-FFF2-40B4-BE49-F238E27FC236}">
                <a16:creationId xmlns:a16="http://schemas.microsoft.com/office/drawing/2014/main" id="{FE7B72F6-2A42-4F9A-DC9A-2253CB7D58AF}"/>
              </a:ext>
            </a:extLst>
          </p:cNvPr>
          <p:cNvSpPr txBox="1"/>
          <p:nvPr/>
        </p:nvSpPr>
        <p:spPr>
          <a:xfrm>
            <a:off x="1157503" y="4176975"/>
            <a:ext cx="631961" cy="307777"/>
          </a:xfrm>
          <a:prstGeom prst="rect">
            <a:avLst/>
          </a:prstGeom>
          <a:noFill/>
        </p:spPr>
        <p:txBody>
          <a:bodyPr wrap="square" rtlCol="0">
            <a:spAutoFit/>
          </a:bodyPr>
          <a:lstStyle/>
          <a:p>
            <a:r>
              <a:rPr lang="en-US" b="1" i="1" u="sng" dirty="0" err="1"/>
              <a:t>DeiT</a:t>
            </a:r>
            <a:endParaRPr lang="en-US" b="1" i="1" u="sng" dirty="0"/>
          </a:p>
        </p:txBody>
      </p:sp>
      <p:sp>
        <p:nvSpPr>
          <p:cNvPr id="15" name="TextBox 14">
            <a:extLst>
              <a:ext uri="{FF2B5EF4-FFF2-40B4-BE49-F238E27FC236}">
                <a16:creationId xmlns:a16="http://schemas.microsoft.com/office/drawing/2014/main" id="{1E5B4C35-6D68-B611-3C21-A7B6CCBE048F}"/>
              </a:ext>
            </a:extLst>
          </p:cNvPr>
          <p:cNvSpPr txBox="1"/>
          <p:nvPr/>
        </p:nvSpPr>
        <p:spPr>
          <a:xfrm>
            <a:off x="3101600" y="4176975"/>
            <a:ext cx="1082739" cy="307777"/>
          </a:xfrm>
          <a:prstGeom prst="rect">
            <a:avLst/>
          </a:prstGeom>
          <a:noFill/>
        </p:spPr>
        <p:txBody>
          <a:bodyPr wrap="square" rtlCol="0">
            <a:spAutoFit/>
          </a:bodyPr>
          <a:lstStyle/>
          <a:p>
            <a:r>
              <a:rPr lang="en-US" b="1" i="1" u="sng" dirty="0" err="1"/>
              <a:t>TinyBERT</a:t>
            </a:r>
            <a:endParaRPr lang="en-US" b="1" i="1" u="sng" dirty="0"/>
          </a:p>
        </p:txBody>
      </p:sp>
      <p:sp>
        <p:nvSpPr>
          <p:cNvPr id="16" name="TextBox 15">
            <a:extLst>
              <a:ext uri="{FF2B5EF4-FFF2-40B4-BE49-F238E27FC236}">
                <a16:creationId xmlns:a16="http://schemas.microsoft.com/office/drawing/2014/main" id="{D88D5D4A-E3EA-5E0E-615A-DF899AEA0C9F}"/>
              </a:ext>
            </a:extLst>
          </p:cNvPr>
          <p:cNvSpPr txBox="1"/>
          <p:nvPr/>
        </p:nvSpPr>
        <p:spPr>
          <a:xfrm rot="16200000">
            <a:off x="-367629" y="3151188"/>
            <a:ext cx="1072300" cy="307777"/>
          </a:xfrm>
          <a:prstGeom prst="rect">
            <a:avLst/>
          </a:prstGeom>
          <a:noFill/>
        </p:spPr>
        <p:txBody>
          <a:bodyPr wrap="square" rtlCol="0">
            <a:spAutoFit/>
          </a:bodyPr>
          <a:lstStyle/>
          <a:p>
            <a:r>
              <a:rPr lang="en-US" dirty="0"/>
              <a:t>Accuracy</a:t>
            </a:r>
          </a:p>
        </p:txBody>
      </p:sp>
      <p:sp>
        <p:nvSpPr>
          <p:cNvPr id="17" name="TextBox 16">
            <a:extLst>
              <a:ext uri="{FF2B5EF4-FFF2-40B4-BE49-F238E27FC236}">
                <a16:creationId xmlns:a16="http://schemas.microsoft.com/office/drawing/2014/main" id="{15FB7687-C8BE-6157-8CD6-BBC777EF3A1E}"/>
              </a:ext>
            </a:extLst>
          </p:cNvPr>
          <p:cNvSpPr txBox="1"/>
          <p:nvPr/>
        </p:nvSpPr>
        <p:spPr>
          <a:xfrm rot="16200000">
            <a:off x="-168313" y="1725602"/>
            <a:ext cx="644406" cy="307777"/>
          </a:xfrm>
          <a:prstGeom prst="rect">
            <a:avLst/>
          </a:prstGeom>
          <a:noFill/>
        </p:spPr>
        <p:txBody>
          <a:bodyPr wrap="square" rtlCol="0">
            <a:spAutoFit/>
          </a:bodyPr>
          <a:lstStyle/>
          <a:p>
            <a:r>
              <a:rPr lang="en-US" dirty="0"/>
              <a:t>Loss</a:t>
            </a:r>
          </a:p>
        </p:txBody>
      </p:sp>
      <p:sp>
        <p:nvSpPr>
          <p:cNvPr id="18" name="TextBox 17">
            <a:extLst>
              <a:ext uri="{FF2B5EF4-FFF2-40B4-BE49-F238E27FC236}">
                <a16:creationId xmlns:a16="http://schemas.microsoft.com/office/drawing/2014/main" id="{83599153-B441-AF5B-D156-CEA385BF5634}"/>
              </a:ext>
            </a:extLst>
          </p:cNvPr>
          <p:cNvSpPr txBox="1"/>
          <p:nvPr/>
        </p:nvSpPr>
        <p:spPr>
          <a:xfrm>
            <a:off x="5404184" y="4176974"/>
            <a:ext cx="816543" cy="307777"/>
          </a:xfrm>
          <a:prstGeom prst="rect">
            <a:avLst/>
          </a:prstGeom>
          <a:noFill/>
        </p:spPr>
        <p:txBody>
          <a:bodyPr wrap="square" rtlCol="0">
            <a:spAutoFit/>
          </a:bodyPr>
          <a:lstStyle/>
          <a:p>
            <a:r>
              <a:rPr lang="en-US" b="1" i="1" u="sng" dirty="0"/>
              <a:t>Fusion</a:t>
            </a:r>
          </a:p>
        </p:txBody>
      </p:sp>
      <p:sp>
        <p:nvSpPr>
          <p:cNvPr id="19" name="TextBox 18">
            <a:extLst>
              <a:ext uri="{FF2B5EF4-FFF2-40B4-BE49-F238E27FC236}">
                <a16:creationId xmlns:a16="http://schemas.microsoft.com/office/drawing/2014/main" id="{FBDEFE9F-C3F7-7FFD-3223-FD07135AFF26}"/>
              </a:ext>
            </a:extLst>
          </p:cNvPr>
          <p:cNvSpPr txBox="1"/>
          <p:nvPr/>
        </p:nvSpPr>
        <p:spPr>
          <a:xfrm>
            <a:off x="7665961" y="4176973"/>
            <a:ext cx="631961" cy="307777"/>
          </a:xfrm>
          <a:prstGeom prst="rect">
            <a:avLst/>
          </a:prstGeom>
          <a:noFill/>
        </p:spPr>
        <p:txBody>
          <a:bodyPr wrap="square" rtlCol="0">
            <a:spAutoFit/>
          </a:bodyPr>
          <a:lstStyle/>
          <a:p>
            <a:r>
              <a:rPr lang="en-US" b="1" i="1" u="sng" dirty="0"/>
              <a:t>CLIP</a:t>
            </a:r>
          </a:p>
        </p:txBody>
      </p:sp>
      <p:pic>
        <p:nvPicPr>
          <p:cNvPr id="3" name="Picture 2" descr="A logo of a brain with lightning bolt&#10;&#10;Description automatically generated">
            <a:extLst>
              <a:ext uri="{FF2B5EF4-FFF2-40B4-BE49-F238E27FC236}">
                <a16:creationId xmlns:a16="http://schemas.microsoft.com/office/drawing/2014/main" id="{7F392215-573A-CD7F-281F-DF507B4F8171}"/>
              </a:ext>
            </a:extLst>
          </p:cNvPr>
          <p:cNvPicPr>
            <a:picLocks noChangeAspect="1"/>
          </p:cNvPicPr>
          <p:nvPr/>
        </p:nvPicPr>
        <p:blipFill>
          <a:blip r:embed="rId10">
            <a:alphaModFix amt="50000"/>
          </a:blip>
          <a:stretch>
            <a:fillRect/>
          </a:stretch>
        </p:blipFill>
        <p:spPr>
          <a:xfrm>
            <a:off x="8204576" y="153613"/>
            <a:ext cx="535762" cy="803643"/>
          </a:xfrm>
          <a:prstGeom prst="rect">
            <a:avLst/>
          </a:prstGeom>
        </p:spPr>
      </p:pic>
    </p:spTree>
    <p:extLst>
      <p:ext uri="{BB962C8B-B14F-4D97-AF65-F5344CB8AC3E}">
        <p14:creationId xmlns:p14="http://schemas.microsoft.com/office/powerpoint/2010/main" val="1978446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77599-1EA5-E592-CD1F-EFDF7035A1C7}"/>
              </a:ext>
            </a:extLst>
          </p:cNvPr>
          <p:cNvSpPr>
            <a:spLocks noGrp="1"/>
          </p:cNvSpPr>
          <p:nvPr>
            <p:ph type="title"/>
          </p:nvPr>
        </p:nvSpPr>
        <p:spPr>
          <a:xfrm>
            <a:off x="311700" y="2202433"/>
            <a:ext cx="8520600" cy="738633"/>
          </a:xfrm>
        </p:spPr>
        <p:txBody>
          <a:bodyPr/>
          <a:lstStyle/>
          <a:p>
            <a:r>
              <a:rPr lang="en-US" b="1" dirty="0">
                <a:solidFill>
                  <a:srgbClr val="001F5C"/>
                </a:solidFill>
              </a:rPr>
              <a:t>The Problem &amp; The Goal</a:t>
            </a:r>
          </a:p>
        </p:txBody>
      </p:sp>
      <p:sp>
        <p:nvSpPr>
          <p:cNvPr id="3" name="Slide Number Placeholder 2">
            <a:extLst>
              <a:ext uri="{FF2B5EF4-FFF2-40B4-BE49-F238E27FC236}">
                <a16:creationId xmlns:a16="http://schemas.microsoft.com/office/drawing/2014/main" id="{2F7322E9-AA0A-7BDA-C720-D2256F45E70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a:t>
            </a:fld>
            <a:endParaRPr lang="en-GB"/>
          </a:p>
        </p:txBody>
      </p:sp>
    </p:spTree>
    <p:extLst>
      <p:ext uri="{BB962C8B-B14F-4D97-AF65-F5344CB8AC3E}">
        <p14:creationId xmlns:p14="http://schemas.microsoft.com/office/powerpoint/2010/main" val="316981213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21895-52BA-1BE1-604E-072F6F069C44}"/>
              </a:ext>
            </a:extLst>
          </p:cNvPr>
          <p:cNvSpPr>
            <a:spLocks noGrp="1"/>
          </p:cNvSpPr>
          <p:nvPr>
            <p:ph type="title"/>
          </p:nvPr>
        </p:nvSpPr>
        <p:spPr/>
        <p:txBody>
          <a:bodyPr/>
          <a:lstStyle/>
          <a:p>
            <a:r>
              <a:rPr lang="en-US" dirty="0"/>
              <a:t>Introduction &amp; Motivation</a:t>
            </a:r>
          </a:p>
        </p:txBody>
      </p:sp>
      <p:sp>
        <p:nvSpPr>
          <p:cNvPr id="3" name="Text Placeholder 2">
            <a:extLst>
              <a:ext uri="{FF2B5EF4-FFF2-40B4-BE49-F238E27FC236}">
                <a16:creationId xmlns:a16="http://schemas.microsoft.com/office/drawing/2014/main" id="{F7E4C28C-EB5C-58BB-C0C4-EC859CB217CD}"/>
              </a:ext>
            </a:extLst>
          </p:cNvPr>
          <p:cNvSpPr>
            <a:spLocks noGrp="1"/>
          </p:cNvSpPr>
          <p:nvPr>
            <p:ph type="body" idx="1"/>
          </p:nvPr>
        </p:nvSpPr>
        <p:spPr>
          <a:xfrm>
            <a:off x="311700" y="1152473"/>
            <a:ext cx="8160758" cy="1875539"/>
          </a:xfrm>
        </p:spPr>
        <p:txBody>
          <a:bodyPr/>
          <a:lstStyle/>
          <a:p>
            <a:r>
              <a:rPr lang="en-US" b="1" dirty="0">
                <a:solidFill>
                  <a:schemeClr val="tx1"/>
                </a:solidFill>
              </a:rPr>
              <a:t>Problem: </a:t>
            </a:r>
          </a:p>
          <a:p>
            <a:pPr lvl="1"/>
            <a:r>
              <a:rPr lang="en-US" dirty="0"/>
              <a:t>Clinical decisions are made based on </a:t>
            </a:r>
            <a:r>
              <a:rPr lang="en-US" dirty="0">
                <a:solidFill>
                  <a:srgbClr val="CC5533"/>
                </a:solidFill>
              </a:rPr>
              <a:t>multiple</a:t>
            </a:r>
            <a:r>
              <a:rPr lang="en-US" dirty="0"/>
              <a:t> data types (images, text).</a:t>
            </a:r>
          </a:p>
          <a:p>
            <a:pPr lvl="1"/>
            <a:r>
              <a:rPr lang="en-US" dirty="0"/>
              <a:t>Most AI systems process these data in </a:t>
            </a:r>
            <a:r>
              <a:rPr lang="en-US" dirty="0">
                <a:solidFill>
                  <a:srgbClr val="CC5533"/>
                </a:solidFill>
              </a:rPr>
              <a:t>isolation</a:t>
            </a:r>
            <a:r>
              <a:rPr lang="en-US" dirty="0"/>
              <a:t>.</a:t>
            </a:r>
            <a:endParaRPr lang="en-US" b="1" dirty="0">
              <a:solidFill>
                <a:schemeClr val="tx1"/>
              </a:solidFill>
            </a:endParaRPr>
          </a:p>
          <a:p>
            <a:endParaRPr lang="en-US" b="1" dirty="0">
              <a:solidFill>
                <a:schemeClr val="tx1"/>
              </a:solidFill>
            </a:endParaRPr>
          </a:p>
          <a:p>
            <a:r>
              <a:rPr lang="en-US" b="1" dirty="0">
                <a:solidFill>
                  <a:schemeClr val="tx1"/>
                </a:solidFill>
              </a:rPr>
              <a:t>Why it Matters:</a:t>
            </a:r>
            <a:r>
              <a:rPr lang="en-US" b="1" dirty="0"/>
              <a:t> </a:t>
            </a:r>
          </a:p>
          <a:p>
            <a:pPr lvl="1"/>
            <a:r>
              <a:rPr lang="en-US" dirty="0"/>
              <a:t>Radiographic data is </a:t>
            </a:r>
            <a:r>
              <a:rPr lang="en-US" dirty="0">
                <a:solidFill>
                  <a:srgbClr val="CC5533"/>
                </a:solidFill>
              </a:rPr>
              <a:t>growing</a:t>
            </a:r>
            <a:r>
              <a:rPr lang="en-US" dirty="0"/>
              <a:t> in complexity and volume.</a:t>
            </a:r>
          </a:p>
          <a:p>
            <a:pPr lvl="1"/>
            <a:r>
              <a:rPr lang="en-US" dirty="0"/>
              <a:t>There is a need for efficient and </a:t>
            </a:r>
            <a:r>
              <a:rPr lang="en-US" dirty="0">
                <a:solidFill>
                  <a:srgbClr val="CC5533"/>
                </a:solidFill>
              </a:rPr>
              <a:t>accurate</a:t>
            </a:r>
            <a:r>
              <a:rPr lang="en-US" dirty="0"/>
              <a:t> diagnostic support. </a:t>
            </a:r>
            <a:endParaRPr lang="en-US" b="1" dirty="0">
              <a:solidFill>
                <a:schemeClr val="tx1"/>
              </a:solidFill>
            </a:endParaRPr>
          </a:p>
        </p:txBody>
      </p:sp>
      <p:sp>
        <p:nvSpPr>
          <p:cNvPr id="4" name="Slide Number Placeholder 3">
            <a:extLst>
              <a:ext uri="{FF2B5EF4-FFF2-40B4-BE49-F238E27FC236}">
                <a16:creationId xmlns:a16="http://schemas.microsoft.com/office/drawing/2014/main" id="{F8940F17-33CB-623E-DEFC-E29C954B97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a:t>
            </a:fld>
            <a:endParaRPr lang="en-GB" dirty="0"/>
          </a:p>
        </p:txBody>
      </p:sp>
      <p:pic>
        <p:nvPicPr>
          <p:cNvPr id="5" name="Picture 4" descr="A blue and grey eye with a cross mark&#10;&#10;Description automatically generated">
            <a:extLst>
              <a:ext uri="{FF2B5EF4-FFF2-40B4-BE49-F238E27FC236}">
                <a16:creationId xmlns:a16="http://schemas.microsoft.com/office/drawing/2014/main" id="{EA565AFF-5F51-DAF6-8216-7FC6DD3217A8}"/>
              </a:ext>
            </a:extLst>
          </p:cNvPr>
          <p:cNvPicPr>
            <a:picLocks noChangeAspect="1"/>
          </p:cNvPicPr>
          <p:nvPr/>
        </p:nvPicPr>
        <p:blipFill>
          <a:blip r:embed="rId3">
            <a:alphaModFix amt="50000"/>
          </a:blip>
          <a:stretch>
            <a:fillRect/>
          </a:stretch>
        </p:blipFill>
        <p:spPr>
          <a:xfrm>
            <a:off x="8212072" y="140649"/>
            <a:ext cx="535762" cy="803643"/>
          </a:xfrm>
          <a:prstGeom prst="rect">
            <a:avLst/>
          </a:prstGeom>
        </p:spPr>
      </p:pic>
    </p:spTree>
    <p:extLst>
      <p:ext uri="{BB962C8B-B14F-4D97-AF65-F5344CB8AC3E}">
        <p14:creationId xmlns:p14="http://schemas.microsoft.com/office/powerpoint/2010/main" val="2537463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5D66F-1B1C-C2D0-92B3-58BDB0D09735}"/>
              </a:ext>
            </a:extLst>
          </p:cNvPr>
          <p:cNvSpPr>
            <a:spLocks noGrp="1"/>
          </p:cNvSpPr>
          <p:nvPr>
            <p:ph type="title"/>
          </p:nvPr>
        </p:nvSpPr>
        <p:spPr/>
        <p:txBody>
          <a:bodyPr/>
          <a:lstStyle/>
          <a:p>
            <a:r>
              <a:rPr lang="en-US" dirty="0"/>
              <a:t>Research Question &amp; Objectives</a:t>
            </a:r>
          </a:p>
        </p:txBody>
      </p:sp>
      <p:sp>
        <p:nvSpPr>
          <p:cNvPr id="3" name="Text Placeholder 2">
            <a:extLst>
              <a:ext uri="{FF2B5EF4-FFF2-40B4-BE49-F238E27FC236}">
                <a16:creationId xmlns:a16="http://schemas.microsoft.com/office/drawing/2014/main" id="{D9C7C1E9-8F10-2934-4192-4C23BA774B66}"/>
              </a:ext>
            </a:extLst>
          </p:cNvPr>
          <p:cNvSpPr>
            <a:spLocks noGrp="1"/>
          </p:cNvSpPr>
          <p:nvPr>
            <p:ph type="body" idx="1"/>
          </p:nvPr>
        </p:nvSpPr>
        <p:spPr>
          <a:xfrm>
            <a:off x="304384" y="1152475"/>
            <a:ext cx="8168073" cy="2316661"/>
          </a:xfrm>
        </p:spPr>
        <p:txBody>
          <a:bodyPr/>
          <a:lstStyle/>
          <a:p>
            <a:r>
              <a:rPr lang="en-US" b="1" dirty="0"/>
              <a:t>Central Hypothesis: </a:t>
            </a:r>
            <a:r>
              <a:rPr lang="en-US" dirty="0">
                <a:solidFill>
                  <a:srgbClr val="CC5533"/>
                </a:solidFill>
              </a:rPr>
              <a:t>Combining</a:t>
            </a:r>
            <a:r>
              <a:rPr lang="en-US" dirty="0"/>
              <a:t> visual and textual information leads to </a:t>
            </a:r>
            <a:r>
              <a:rPr lang="en-US" dirty="0">
                <a:solidFill>
                  <a:srgbClr val="CC5533"/>
                </a:solidFill>
              </a:rPr>
              <a:t>improved</a:t>
            </a:r>
            <a:r>
              <a:rPr lang="en-US" dirty="0"/>
              <a:t> diagnostic performance in medical imaging tasks.</a:t>
            </a:r>
            <a:endParaRPr lang="en-US" b="1" dirty="0"/>
          </a:p>
          <a:p>
            <a:pPr marL="114300" indent="0">
              <a:buNone/>
            </a:pPr>
            <a:endParaRPr lang="en-US" dirty="0"/>
          </a:p>
          <a:p>
            <a:r>
              <a:rPr lang="en-US" b="1" dirty="0"/>
              <a:t>Objectives: </a:t>
            </a:r>
          </a:p>
          <a:p>
            <a:pPr lvl="1"/>
            <a:r>
              <a:rPr lang="en-US" dirty="0"/>
              <a:t>Implement </a:t>
            </a:r>
            <a:r>
              <a:rPr lang="en-US" dirty="0">
                <a:solidFill>
                  <a:srgbClr val="CC5533"/>
                </a:solidFill>
              </a:rPr>
              <a:t>unimodal</a:t>
            </a:r>
            <a:r>
              <a:rPr lang="en-US" dirty="0"/>
              <a:t> baselines (Vision Transformer and BERT-based models).</a:t>
            </a:r>
          </a:p>
          <a:p>
            <a:pPr lvl="1"/>
            <a:r>
              <a:rPr lang="en-US" dirty="0"/>
              <a:t>Compare various </a:t>
            </a:r>
            <a:r>
              <a:rPr lang="en-US" dirty="0">
                <a:solidFill>
                  <a:srgbClr val="CC5533"/>
                </a:solidFill>
              </a:rPr>
              <a:t>multimodal fusion </a:t>
            </a:r>
            <a:r>
              <a:rPr lang="en-US" dirty="0"/>
              <a:t>techniques (concatenation, gating, cross-attention, and CLIP).</a:t>
            </a:r>
          </a:p>
          <a:p>
            <a:pPr lvl="1"/>
            <a:r>
              <a:rPr lang="en-US" dirty="0"/>
              <a:t>Assess the </a:t>
            </a:r>
            <a:r>
              <a:rPr lang="en-US" dirty="0">
                <a:solidFill>
                  <a:srgbClr val="CC5533"/>
                </a:solidFill>
              </a:rPr>
              <a:t>adaptability</a:t>
            </a:r>
            <a:r>
              <a:rPr lang="en-US" dirty="0"/>
              <a:t> of these models across two different clinical cases.</a:t>
            </a:r>
          </a:p>
        </p:txBody>
      </p:sp>
      <p:sp>
        <p:nvSpPr>
          <p:cNvPr id="4" name="Slide Number Placeholder 3">
            <a:extLst>
              <a:ext uri="{FF2B5EF4-FFF2-40B4-BE49-F238E27FC236}">
                <a16:creationId xmlns:a16="http://schemas.microsoft.com/office/drawing/2014/main" id="{C1E43004-198B-B844-1C2D-C2081A268A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a:t>
            </a:fld>
            <a:endParaRPr lang="en-GB" dirty="0"/>
          </a:p>
        </p:txBody>
      </p:sp>
      <p:pic>
        <p:nvPicPr>
          <p:cNvPr id="5" name="Picture 4" descr="A logo of a brain with lightning bolt&#10;&#10;Description automatically generated">
            <a:extLst>
              <a:ext uri="{FF2B5EF4-FFF2-40B4-BE49-F238E27FC236}">
                <a16:creationId xmlns:a16="http://schemas.microsoft.com/office/drawing/2014/main" id="{E4644F40-2C29-2514-7D54-345CE9EDEF6E}"/>
              </a:ext>
            </a:extLst>
          </p:cNvPr>
          <p:cNvPicPr>
            <a:picLocks noChangeAspect="1"/>
          </p:cNvPicPr>
          <p:nvPr/>
        </p:nvPicPr>
        <p:blipFill>
          <a:blip r:embed="rId3">
            <a:alphaModFix amt="50000"/>
          </a:blip>
          <a:stretch>
            <a:fillRect/>
          </a:stretch>
        </p:blipFill>
        <p:spPr>
          <a:xfrm>
            <a:off x="8204576" y="153613"/>
            <a:ext cx="535762" cy="803643"/>
          </a:xfrm>
          <a:prstGeom prst="rect">
            <a:avLst/>
          </a:prstGeom>
        </p:spPr>
      </p:pic>
    </p:spTree>
    <p:extLst>
      <p:ext uri="{BB962C8B-B14F-4D97-AF65-F5344CB8AC3E}">
        <p14:creationId xmlns:p14="http://schemas.microsoft.com/office/powerpoint/2010/main" val="1936555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BB16D-DA1D-960C-7996-3EFAB0998214}"/>
              </a:ext>
            </a:extLst>
          </p:cNvPr>
          <p:cNvSpPr>
            <a:spLocks noGrp="1"/>
          </p:cNvSpPr>
          <p:nvPr>
            <p:ph type="title"/>
          </p:nvPr>
        </p:nvSpPr>
        <p:spPr>
          <a:xfrm>
            <a:off x="311700" y="2202433"/>
            <a:ext cx="8520600" cy="738633"/>
          </a:xfrm>
        </p:spPr>
        <p:txBody>
          <a:bodyPr/>
          <a:lstStyle/>
          <a:p>
            <a:r>
              <a:rPr lang="en-US" b="1" dirty="0">
                <a:solidFill>
                  <a:srgbClr val="001F5C"/>
                </a:solidFill>
              </a:rPr>
              <a:t>The Experimental Design</a:t>
            </a:r>
          </a:p>
        </p:txBody>
      </p:sp>
      <p:sp>
        <p:nvSpPr>
          <p:cNvPr id="3" name="Slide Number Placeholder 2">
            <a:extLst>
              <a:ext uri="{FF2B5EF4-FFF2-40B4-BE49-F238E27FC236}">
                <a16:creationId xmlns:a16="http://schemas.microsoft.com/office/drawing/2014/main" id="{2F386748-8878-4CA8-49A7-E5CFB024B7C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a:t>
            </a:fld>
            <a:endParaRPr lang="en-GB"/>
          </a:p>
        </p:txBody>
      </p:sp>
    </p:spTree>
    <p:extLst>
      <p:ext uri="{BB962C8B-B14F-4D97-AF65-F5344CB8AC3E}">
        <p14:creationId xmlns:p14="http://schemas.microsoft.com/office/powerpoint/2010/main" val="89455685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D6DF2-C06F-5E21-A925-665C824DC22C}"/>
              </a:ext>
            </a:extLst>
          </p:cNvPr>
          <p:cNvSpPr>
            <a:spLocks noGrp="1"/>
          </p:cNvSpPr>
          <p:nvPr>
            <p:ph type="title"/>
          </p:nvPr>
        </p:nvSpPr>
        <p:spPr>
          <a:xfrm>
            <a:off x="311700" y="445025"/>
            <a:ext cx="8520600" cy="553968"/>
          </a:xfrm>
        </p:spPr>
        <p:txBody>
          <a:bodyPr/>
          <a:lstStyle/>
          <a:p>
            <a:r>
              <a:rPr lang="en-US" b="1" dirty="0">
                <a:solidFill>
                  <a:srgbClr val="001F5C"/>
                </a:solidFill>
                <a:latin typeface="+mj-lt"/>
              </a:rPr>
              <a:t>Methodology – A Tale of Two Clinical Cases</a:t>
            </a:r>
          </a:p>
        </p:txBody>
      </p:sp>
      <p:sp>
        <p:nvSpPr>
          <p:cNvPr id="3" name="Text Placeholder 2">
            <a:extLst>
              <a:ext uri="{FF2B5EF4-FFF2-40B4-BE49-F238E27FC236}">
                <a16:creationId xmlns:a16="http://schemas.microsoft.com/office/drawing/2014/main" id="{AD22F1D0-F215-82DB-E9F9-136B894513BD}"/>
              </a:ext>
            </a:extLst>
          </p:cNvPr>
          <p:cNvSpPr>
            <a:spLocks noGrp="1"/>
          </p:cNvSpPr>
          <p:nvPr>
            <p:ph type="body" idx="1"/>
          </p:nvPr>
        </p:nvSpPr>
        <p:spPr>
          <a:xfrm>
            <a:off x="311700" y="1152475"/>
            <a:ext cx="4520700" cy="1069493"/>
          </a:xfrm>
        </p:spPr>
        <p:txBody>
          <a:bodyPr/>
          <a:lstStyle/>
          <a:p>
            <a:r>
              <a:rPr lang="en-US" b="1" dirty="0"/>
              <a:t>Case 1: Chest X-rays</a:t>
            </a:r>
          </a:p>
          <a:p>
            <a:pPr lvl="1"/>
            <a:r>
              <a:rPr lang="en-US" b="1" dirty="0">
                <a:solidFill>
                  <a:schemeClr val="tx1"/>
                </a:solidFill>
              </a:rPr>
              <a:t>Dataset: </a:t>
            </a:r>
            <a:r>
              <a:rPr lang="en-US" dirty="0">
                <a:solidFill>
                  <a:schemeClr val="tx1"/>
                </a:solidFill>
              </a:rPr>
              <a:t>NLMCXR (public)</a:t>
            </a:r>
            <a:r>
              <a:rPr lang="en-US" b="1" dirty="0">
                <a:solidFill>
                  <a:schemeClr val="tx1"/>
                </a:solidFill>
              </a:rPr>
              <a:t> </a:t>
            </a:r>
          </a:p>
          <a:p>
            <a:pPr lvl="1"/>
            <a:r>
              <a:rPr lang="en-US" b="1" dirty="0">
                <a:solidFill>
                  <a:schemeClr val="tx1"/>
                </a:solidFill>
              </a:rPr>
              <a:t>Task: </a:t>
            </a:r>
            <a:r>
              <a:rPr lang="en-US" dirty="0">
                <a:solidFill>
                  <a:srgbClr val="CC5533"/>
                </a:solidFill>
              </a:rPr>
              <a:t>Multi-label</a:t>
            </a:r>
            <a:r>
              <a:rPr lang="en-US" dirty="0">
                <a:solidFill>
                  <a:schemeClr val="tx1"/>
                </a:solidFill>
              </a:rPr>
              <a:t> classification (14 labels)</a:t>
            </a:r>
            <a:endParaRPr lang="en-US" b="1" dirty="0">
              <a:solidFill>
                <a:schemeClr val="tx1"/>
              </a:solidFill>
            </a:endParaRPr>
          </a:p>
          <a:p>
            <a:pPr lvl="1"/>
            <a:r>
              <a:rPr lang="en-US" b="1" dirty="0">
                <a:solidFill>
                  <a:schemeClr val="tx1"/>
                </a:solidFill>
              </a:rPr>
              <a:t>Note: </a:t>
            </a:r>
            <a:r>
              <a:rPr lang="en-US" dirty="0">
                <a:solidFill>
                  <a:schemeClr val="tx1"/>
                </a:solidFill>
              </a:rPr>
              <a:t>Imbalanced dataset</a:t>
            </a:r>
            <a:endParaRPr lang="en-US" b="1" dirty="0">
              <a:solidFill>
                <a:schemeClr val="tx1"/>
              </a:solidFill>
            </a:endParaRPr>
          </a:p>
        </p:txBody>
      </p:sp>
      <p:sp>
        <p:nvSpPr>
          <p:cNvPr id="4" name="Text Placeholder 3">
            <a:extLst>
              <a:ext uri="{FF2B5EF4-FFF2-40B4-BE49-F238E27FC236}">
                <a16:creationId xmlns:a16="http://schemas.microsoft.com/office/drawing/2014/main" id="{8B33CF11-6A10-80D6-0C6C-BDA88E4AF760}"/>
              </a:ext>
            </a:extLst>
          </p:cNvPr>
          <p:cNvSpPr>
            <a:spLocks noGrp="1"/>
          </p:cNvSpPr>
          <p:nvPr>
            <p:ph type="body" idx="2"/>
          </p:nvPr>
        </p:nvSpPr>
        <p:spPr>
          <a:xfrm>
            <a:off x="4832400" y="1152475"/>
            <a:ext cx="3999900" cy="1034099"/>
          </a:xfrm>
        </p:spPr>
        <p:txBody>
          <a:bodyPr/>
          <a:lstStyle/>
          <a:p>
            <a:r>
              <a:rPr lang="en-US" b="1" dirty="0"/>
              <a:t>Case 2: Skeletal X-rays</a:t>
            </a:r>
          </a:p>
          <a:p>
            <a:pPr lvl="1"/>
            <a:r>
              <a:rPr lang="en-US" b="1" dirty="0">
                <a:solidFill>
                  <a:schemeClr val="tx1"/>
                </a:solidFill>
              </a:rPr>
              <a:t>Dataset: </a:t>
            </a:r>
            <a:r>
              <a:rPr lang="en-US" dirty="0">
                <a:solidFill>
                  <a:schemeClr val="tx1"/>
                </a:solidFill>
              </a:rPr>
              <a:t>Gaetano </a:t>
            </a:r>
            <a:r>
              <a:rPr lang="en-US" dirty="0" err="1">
                <a:solidFill>
                  <a:schemeClr val="tx1"/>
                </a:solidFill>
              </a:rPr>
              <a:t>Pini</a:t>
            </a:r>
            <a:r>
              <a:rPr lang="en-US" dirty="0">
                <a:solidFill>
                  <a:schemeClr val="tx1"/>
                </a:solidFill>
              </a:rPr>
              <a:t> Orthopedic Institute</a:t>
            </a:r>
          </a:p>
          <a:p>
            <a:pPr lvl="1"/>
            <a:r>
              <a:rPr lang="en-US" b="1" dirty="0">
                <a:solidFill>
                  <a:schemeClr val="tx1"/>
                </a:solidFill>
              </a:rPr>
              <a:t>Task: </a:t>
            </a:r>
            <a:r>
              <a:rPr lang="en-US" dirty="0">
                <a:solidFill>
                  <a:srgbClr val="CC5533"/>
                </a:solidFill>
              </a:rPr>
              <a:t>Binary</a:t>
            </a:r>
            <a:r>
              <a:rPr lang="en-US" dirty="0">
                <a:solidFill>
                  <a:schemeClr val="tx1"/>
                </a:solidFill>
              </a:rPr>
              <a:t> Fracture Detection</a:t>
            </a:r>
            <a:endParaRPr lang="en-US" b="1" dirty="0">
              <a:solidFill>
                <a:schemeClr val="tx1"/>
              </a:solidFill>
            </a:endParaRPr>
          </a:p>
          <a:p>
            <a:pPr lvl="1"/>
            <a:r>
              <a:rPr lang="en-US" b="1" dirty="0">
                <a:solidFill>
                  <a:schemeClr val="tx1"/>
                </a:solidFill>
              </a:rPr>
              <a:t>Note: </a:t>
            </a:r>
            <a:r>
              <a:rPr lang="en-US" dirty="0">
                <a:solidFill>
                  <a:schemeClr val="tx1"/>
                </a:solidFill>
              </a:rPr>
              <a:t>Small dataset and in Italian</a:t>
            </a:r>
            <a:endParaRPr lang="en-US" b="1" dirty="0">
              <a:solidFill>
                <a:schemeClr val="tx1"/>
              </a:solidFill>
            </a:endParaRPr>
          </a:p>
        </p:txBody>
      </p:sp>
      <p:sp>
        <p:nvSpPr>
          <p:cNvPr id="5" name="Slide Number Placeholder 4">
            <a:extLst>
              <a:ext uri="{FF2B5EF4-FFF2-40B4-BE49-F238E27FC236}">
                <a16:creationId xmlns:a16="http://schemas.microsoft.com/office/drawing/2014/main" id="{140D5FB4-E06A-75FF-C659-042A9EC5A9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a:t>
            </a:fld>
            <a:endParaRPr lang="en-GB"/>
          </a:p>
        </p:txBody>
      </p:sp>
      <p:pic>
        <p:nvPicPr>
          <p:cNvPr id="7" name="Picture 6" descr="A x-ray of a foot&#10;&#10;Description automatically generated">
            <a:extLst>
              <a:ext uri="{FF2B5EF4-FFF2-40B4-BE49-F238E27FC236}">
                <a16:creationId xmlns:a16="http://schemas.microsoft.com/office/drawing/2014/main" id="{8DA6A5E8-A710-BD14-6ED4-504DDCAA379E}"/>
              </a:ext>
            </a:extLst>
          </p:cNvPr>
          <p:cNvPicPr>
            <a:picLocks noChangeAspect="1"/>
          </p:cNvPicPr>
          <p:nvPr/>
        </p:nvPicPr>
        <p:blipFill>
          <a:blip r:embed="rId3"/>
          <a:stretch>
            <a:fillRect/>
          </a:stretch>
        </p:blipFill>
        <p:spPr>
          <a:xfrm>
            <a:off x="5556763" y="2571750"/>
            <a:ext cx="3131044" cy="1766164"/>
          </a:xfrm>
          <a:prstGeom prst="rect">
            <a:avLst/>
          </a:prstGeom>
          <a:ln w="12700">
            <a:solidFill>
              <a:schemeClr val="bg1"/>
            </a:solidFill>
          </a:ln>
          <a:effectLst>
            <a:outerShdw blurRad="50800" dist="50800" dir="5400000" sx="95000" sy="95000" algn="ctr" rotWithShape="0">
              <a:srgbClr val="000000">
                <a:alpha val="99000"/>
              </a:srgbClr>
            </a:outerShdw>
          </a:effectLst>
        </p:spPr>
      </p:pic>
      <p:pic>
        <p:nvPicPr>
          <p:cNvPr id="9" name="Picture 8" descr="A close-up of an x-ray&#10;&#10;Description automatically generated">
            <a:extLst>
              <a:ext uri="{FF2B5EF4-FFF2-40B4-BE49-F238E27FC236}">
                <a16:creationId xmlns:a16="http://schemas.microsoft.com/office/drawing/2014/main" id="{0BA2B221-1B30-171E-10D5-DB61891EAE17}"/>
              </a:ext>
            </a:extLst>
          </p:cNvPr>
          <p:cNvPicPr>
            <a:picLocks noChangeAspect="1"/>
          </p:cNvPicPr>
          <p:nvPr/>
        </p:nvPicPr>
        <p:blipFill>
          <a:blip r:embed="rId4"/>
          <a:stretch>
            <a:fillRect/>
          </a:stretch>
        </p:blipFill>
        <p:spPr>
          <a:xfrm>
            <a:off x="742894" y="2571750"/>
            <a:ext cx="3137512" cy="1766163"/>
          </a:xfrm>
          <a:prstGeom prst="rect">
            <a:avLst/>
          </a:prstGeom>
          <a:ln w="12700">
            <a:solidFill>
              <a:schemeClr val="bg1"/>
            </a:solidFill>
            <a:extLst>
              <a:ext uri="{C807C97D-BFC1-408E-A445-0C87EB9F89A2}">
                <ask:lineSketchStyleProps xmlns:ask="http://schemas.microsoft.com/office/drawing/2018/sketchyshapes">
                  <ask:type>
                    <ask:lineSketchNone/>
                  </ask:type>
                </ask:lineSketchStyleProps>
              </a:ext>
            </a:extLst>
          </a:ln>
          <a:effectLst>
            <a:outerShdw blurRad="50800" dist="50800" dir="5400000" sx="95000" sy="95000" algn="ctr" rotWithShape="0">
              <a:srgbClr val="000000">
                <a:alpha val="99000"/>
              </a:srgbClr>
            </a:outerShdw>
          </a:effectLst>
        </p:spPr>
      </p:pic>
      <p:cxnSp>
        <p:nvCxnSpPr>
          <p:cNvPr id="8" name="Straight Connector 7">
            <a:extLst>
              <a:ext uri="{FF2B5EF4-FFF2-40B4-BE49-F238E27FC236}">
                <a16:creationId xmlns:a16="http://schemas.microsoft.com/office/drawing/2014/main" id="{56E8AAC7-4C2C-B1D0-2C65-94521A9C0CBA}"/>
              </a:ext>
            </a:extLst>
          </p:cNvPr>
          <p:cNvCxnSpPr>
            <a:cxnSpLocks/>
          </p:cNvCxnSpPr>
          <p:nvPr/>
        </p:nvCxnSpPr>
        <p:spPr>
          <a:xfrm>
            <a:off x="4718584" y="1602029"/>
            <a:ext cx="0" cy="2596896"/>
          </a:xfrm>
          <a:prstGeom prst="line">
            <a:avLst/>
          </a:prstGeom>
          <a:ln>
            <a:solidFill>
              <a:schemeClr val="tx1"/>
            </a:solidFill>
          </a:ln>
        </p:spPr>
        <p:style>
          <a:lnRef idx="1">
            <a:schemeClr val="accent2"/>
          </a:lnRef>
          <a:fillRef idx="0">
            <a:schemeClr val="accent2"/>
          </a:fillRef>
          <a:effectRef idx="0">
            <a:schemeClr val="accent2"/>
          </a:effectRef>
          <a:fontRef idx="minor">
            <a:schemeClr val="tx1"/>
          </a:fontRef>
        </p:style>
      </p:cxnSp>
      <p:pic>
        <p:nvPicPr>
          <p:cNvPr id="6" name="Picture 5" descr="A blue and grey eye with a cross mark&#10;&#10;Description automatically generated">
            <a:extLst>
              <a:ext uri="{FF2B5EF4-FFF2-40B4-BE49-F238E27FC236}">
                <a16:creationId xmlns:a16="http://schemas.microsoft.com/office/drawing/2014/main" id="{3D81118A-135B-5700-D964-E3978F6E506D}"/>
              </a:ext>
            </a:extLst>
          </p:cNvPr>
          <p:cNvPicPr>
            <a:picLocks noChangeAspect="1"/>
          </p:cNvPicPr>
          <p:nvPr/>
        </p:nvPicPr>
        <p:blipFill>
          <a:blip r:embed="rId5">
            <a:alphaModFix amt="50000"/>
          </a:blip>
          <a:stretch>
            <a:fillRect/>
          </a:stretch>
        </p:blipFill>
        <p:spPr>
          <a:xfrm>
            <a:off x="8212072" y="140649"/>
            <a:ext cx="535762" cy="803643"/>
          </a:xfrm>
          <a:prstGeom prst="rect">
            <a:avLst/>
          </a:prstGeom>
        </p:spPr>
      </p:pic>
    </p:spTree>
    <p:extLst>
      <p:ext uri="{BB962C8B-B14F-4D97-AF65-F5344CB8AC3E}">
        <p14:creationId xmlns:p14="http://schemas.microsoft.com/office/powerpoint/2010/main" val="3324224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left)">
                                      <p:cBhvr>
                                        <p:cTn id="16" dur="500"/>
                                        <p:tgtEl>
                                          <p:spTgt spid="3">
                                            <p:txEl>
                                              <p:pRg st="3" end="3"/>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wipe(right)">
                                      <p:cBhvr>
                                        <p:cTn id="24" dur="500"/>
                                        <p:tgtEl>
                                          <p:spTgt spid="4">
                                            <p:txEl>
                                              <p:pRg st="0" end="0"/>
                                            </p:txEl>
                                          </p:spTgt>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wipe(right)">
                                      <p:cBhvr>
                                        <p:cTn id="27" dur="500"/>
                                        <p:tgtEl>
                                          <p:spTgt spid="4">
                                            <p:txEl>
                                              <p:pRg st="1" end="1"/>
                                            </p:txEl>
                                          </p:spTgt>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4">
                                            <p:txEl>
                                              <p:pRg st="2" end="2"/>
                                            </p:txEl>
                                          </p:spTgt>
                                        </p:tgtEl>
                                        <p:attrNameLst>
                                          <p:attrName>style.visibility</p:attrName>
                                        </p:attrNameLst>
                                      </p:cBhvr>
                                      <p:to>
                                        <p:strVal val="visible"/>
                                      </p:to>
                                    </p:set>
                                    <p:animEffect transition="in" filter="wipe(right)">
                                      <p:cBhvr>
                                        <p:cTn id="30" dur="500"/>
                                        <p:tgtEl>
                                          <p:spTgt spid="4">
                                            <p:txEl>
                                              <p:pRg st="2" end="2"/>
                                            </p:txEl>
                                          </p:spTgt>
                                        </p:tgtEl>
                                      </p:cBhvr>
                                    </p:animEffect>
                                  </p:childTnLst>
                                </p:cTn>
                              </p:par>
                              <p:par>
                                <p:cTn id="31" presetID="22" presetClass="entr" presetSubtype="2" fill="hold" grpId="0" nodeType="with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animEffect transition="in" filter="wipe(right)">
                                      <p:cBhvr>
                                        <p:cTn id="33" dur="500"/>
                                        <p:tgtEl>
                                          <p:spTgt spid="4">
                                            <p:txEl>
                                              <p:pRg st="3" end="3"/>
                                            </p:txEl>
                                          </p:spTgt>
                                        </p:tgtEl>
                                      </p:cBhvr>
                                    </p:animEffect>
                                  </p:childTnLst>
                                </p:cTn>
                              </p:par>
                              <p:par>
                                <p:cTn id="34" presetID="22" presetClass="entr" presetSubtype="2"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right)">
                                      <p:cBhvr>
                                        <p:cTn id="36" dur="500"/>
                                        <p:tgtEl>
                                          <p:spTgt spid="7"/>
                                        </p:tgtEl>
                                      </p:cBhvr>
                                    </p:animEffect>
                                  </p:childTnLst>
                                </p:cTn>
                              </p:par>
                              <p:par>
                                <p:cTn id="37" presetID="10" presetClass="entr" presetSubtype="0" fill="hold" nodeType="withEffect">
                                  <p:stCondLst>
                                    <p:cond delay="50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E5CDD-BEE5-F2E7-2A7A-17CF154B1F62}"/>
              </a:ext>
            </a:extLst>
          </p:cNvPr>
          <p:cNvSpPr>
            <a:spLocks noGrp="1"/>
          </p:cNvSpPr>
          <p:nvPr>
            <p:ph type="title"/>
          </p:nvPr>
        </p:nvSpPr>
        <p:spPr/>
        <p:txBody>
          <a:bodyPr/>
          <a:lstStyle/>
          <a:p>
            <a:r>
              <a:rPr lang="en-US" dirty="0"/>
              <a:t>Methodology – The models</a:t>
            </a:r>
          </a:p>
        </p:txBody>
      </p:sp>
      <p:sp>
        <p:nvSpPr>
          <p:cNvPr id="3" name="Text Placeholder 2">
            <a:extLst>
              <a:ext uri="{FF2B5EF4-FFF2-40B4-BE49-F238E27FC236}">
                <a16:creationId xmlns:a16="http://schemas.microsoft.com/office/drawing/2014/main" id="{487C4CF5-1B46-7D7F-5594-014886F3D75C}"/>
              </a:ext>
            </a:extLst>
          </p:cNvPr>
          <p:cNvSpPr>
            <a:spLocks noGrp="1"/>
          </p:cNvSpPr>
          <p:nvPr>
            <p:ph type="body" idx="1"/>
          </p:nvPr>
        </p:nvSpPr>
        <p:spPr>
          <a:xfrm>
            <a:off x="311700" y="1152475"/>
            <a:ext cx="8520600" cy="2662522"/>
          </a:xfrm>
        </p:spPr>
        <p:txBody>
          <a:bodyPr/>
          <a:lstStyle/>
          <a:p>
            <a:r>
              <a:rPr lang="en-US" b="1" dirty="0"/>
              <a:t>Vision Model: </a:t>
            </a:r>
            <a:r>
              <a:rPr lang="en-US" dirty="0" err="1"/>
              <a:t>DeiT</a:t>
            </a:r>
            <a:r>
              <a:rPr lang="en-US" dirty="0"/>
              <a:t> (Data-efficient Image Transformer), a </a:t>
            </a:r>
            <a:r>
              <a:rPr lang="en-US" dirty="0">
                <a:solidFill>
                  <a:srgbClr val="CC5533"/>
                </a:solidFill>
              </a:rPr>
              <a:t>lightweight</a:t>
            </a:r>
            <a:r>
              <a:rPr lang="en-US" dirty="0"/>
              <a:t> Vision Transformer.</a:t>
            </a:r>
            <a:endParaRPr lang="en-US" b="1" dirty="0"/>
          </a:p>
          <a:p>
            <a:endParaRPr lang="en-US" b="1" dirty="0"/>
          </a:p>
          <a:p>
            <a:r>
              <a:rPr lang="en-US" b="1" dirty="0"/>
              <a:t>Language Model: </a:t>
            </a:r>
            <a:r>
              <a:rPr lang="en-US" dirty="0" err="1"/>
              <a:t>TinyBERT</a:t>
            </a:r>
            <a:r>
              <a:rPr lang="en-US" dirty="0"/>
              <a:t>, a </a:t>
            </a:r>
            <a:r>
              <a:rPr lang="en-US" dirty="0">
                <a:solidFill>
                  <a:srgbClr val="CC5533"/>
                </a:solidFill>
              </a:rPr>
              <a:t>distilled</a:t>
            </a:r>
            <a:r>
              <a:rPr lang="en-US" dirty="0"/>
              <a:t> smaller version of BERT.</a:t>
            </a:r>
            <a:endParaRPr lang="en-US" b="1" dirty="0"/>
          </a:p>
          <a:p>
            <a:endParaRPr lang="en-US" b="1" dirty="0"/>
          </a:p>
          <a:p>
            <a:r>
              <a:rPr lang="en-US" b="1" dirty="0"/>
              <a:t>Multimodal Fusion:</a:t>
            </a:r>
          </a:p>
          <a:p>
            <a:pPr lvl="1"/>
            <a:r>
              <a:rPr lang="en-US" dirty="0"/>
              <a:t>Concatenation</a:t>
            </a:r>
          </a:p>
          <a:p>
            <a:pPr lvl="1"/>
            <a:r>
              <a:rPr lang="en-US" dirty="0"/>
              <a:t>Projection + Gating</a:t>
            </a:r>
          </a:p>
          <a:p>
            <a:pPr lvl="1"/>
            <a:r>
              <a:rPr lang="en-US" dirty="0"/>
              <a:t>Cross-attention</a:t>
            </a:r>
          </a:p>
          <a:p>
            <a:pPr lvl="1"/>
            <a:endParaRPr lang="en-US" b="1" dirty="0"/>
          </a:p>
          <a:p>
            <a:r>
              <a:rPr lang="en-US" b="1" dirty="0"/>
              <a:t>Joint Embedding: </a:t>
            </a:r>
            <a:r>
              <a:rPr lang="en-US" dirty="0"/>
              <a:t>CLIP (Contrastive Language-Image Pre-training).</a:t>
            </a:r>
            <a:endParaRPr lang="en-US" b="1" dirty="0"/>
          </a:p>
        </p:txBody>
      </p:sp>
      <p:sp>
        <p:nvSpPr>
          <p:cNvPr id="4" name="Slide Number Placeholder 3">
            <a:extLst>
              <a:ext uri="{FF2B5EF4-FFF2-40B4-BE49-F238E27FC236}">
                <a16:creationId xmlns:a16="http://schemas.microsoft.com/office/drawing/2014/main" id="{BDD80127-5857-B854-7100-FC365C3C48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a:t>
            </a:fld>
            <a:endParaRPr lang="en-GB" dirty="0"/>
          </a:p>
        </p:txBody>
      </p:sp>
      <p:sp>
        <p:nvSpPr>
          <p:cNvPr id="6" name="TextBox 5">
            <a:extLst>
              <a:ext uri="{FF2B5EF4-FFF2-40B4-BE49-F238E27FC236}">
                <a16:creationId xmlns:a16="http://schemas.microsoft.com/office/drawing/2014/main" id="{1CF1AB87-8105-7A3A-F88D-BBD7AB53ACC5}"/>
              </a:ext>
            </a:extLst>
          </p:cNvPr>
          <p:cNvSpPr txBox="1"/>
          <p:nvPr/>
        </p:nvSpPr>
        <p:spPr>
          <a:xfrm>
            <a:off x="153448" y="4333633"/>
            <a:ext cx="3827385" cy="490712"/>
          </a:xfrm>
          <a:prstGeom prst="rect">
            <a:avLst/>
          </a:prstGeom>
          <a:noFill/>
        </p:spPr>
        <p:txBody>
          <a:bodyPr wrap="square" rtlCol="0">
            <a:spAutoFit/>
          </a:bodyPr>
          <a:lstStyle/>
          <a:p>
            <a:pPr algn="just">
              <a:lnSpc>
                <a:spcPct val="150000"/>
              </a:lnSpc>
            </a:pPr>
            <a:r>
              <a:rPr lang="en-US" sz="600" u="sng" dirty="0">
                <a:solidFill>
                  <a:srgbClr val="001F5C"/>
                </a:solidFill>
                <a:latin typeface="+mn-lt"/>
                <a:hlinkClick r:id="rId3">
                  <a:extLst>
                    <a:ext uri="{A12FA001-AC4F-418D-AE19-62706E023703}">
                      <ahyp:hlinkClr xmlns:ahyp="http://schemas.microsoft.com/office/drawing/2018/hyperlinkcolor" val="tx"/>
                    </a:ext>
                  </a:extLst>
                </a:hlinkClick>
              </a:rPr>
              <a:t>2021</a:t>
            </a:r>
            <a:r>
              <a:rPr lang="en-US" sz="600" dirty="0">
                <a:latin typeface="+mn-lt"/>
              </a:rPr>
              <a:t> Training </a:t>
            </a:r>
            <a:r>
              <a:rPr lang="en-US" sz="600" i="0" dirty="0">
                <a:solidFill>
                  <a:srgbClr val="000000"/>
                </a:solidFill>
                <a:effectLst/>
                <a:latin typeface="+mn-lt"/>
              </a:rPr>
              <a:t>data-efficient image transformers &amp; distillation through attention</a:t>
            </a:r>
          </a:p>
          <a:p>
            <a:pPr algn="just">
              <a:lnSpc>
                <a:spcPct val="150000"/>
              </a:lnSpc>
            </a:pPr>
            <a:r>
              <a:rPr lang="en-US" sz="600" dirty="0">
                <a:solidFill>
                  <a:srgbClr val="001642"/>
                </a:solidFill>
                <a:latin typeface="+mn-lt"/>
                <a:hlinkClick r:id="rId4">
                  <a:extLst>
                    <a:ext uri="{A12FA001-AC4F-418D-AE19-62706E023703}">
                      <ahyp:hlinkClr xmlns:ahyp="http://schemas.microsoft.com/office/drawing/2018/hyperlinkcolor" val="tx"/>
                    </a:ext>
                  </a:extLst>
                </a:hlinkClick>
              </a:rPr>
              <a:t>2020</a:t>
            </a:r>
            <a:r>
              <a:rPr lang="en-US" sz="600" dirty="0">
                <a:latin typeface="+mn-lt"/>
              </a:rPr>
              <a:t> </a:t>
            </a:r>
            <a:r>
              <a:rPr lang="en-US" sz="600" dirty="0" err="1">
                <a:latin typeface="+mn-lt"/>
              </a:rPr>
              <a:t>TinyBERT</a:t>
            </a:r>
            <a:r>
              <a:rPr lang="en-US" sz="600" dirty="0">
                <a:latin typeface="+mn-lt"/>
              </a:rPr>
              <a:t>: Distilling BERT for Natural Language Understanding </a:t>
            </a:r>
          </a:p>
          <a:p>
            <a:pPr algn="just">
              <a:lnSpc>
                <a:spcPct val="150000"/>
              </a:lnSpc>
            </a:pPr>
            <a:r>
              <a:rPr lang="en-US" sz="600" i="0" dirty="0">
                <a:solidFill>
                  <a:srgbClr val="001642"/>
                </a:solidFill>
                <a:effectLst/>
                <a:latin typeface="+mn-lt"/>
                <a:hlinkClick r:id="rId5">
                  <a:extLst>
                    <a:ext uri="{A12FA001-AC4F-418D-AE19-62706E023703}">
                      <ahyp:hlinkClr xmlns:ahyp="http://schemas.microsoft.com/office/drawing/2018/hyperlinkcolor" val="tx"/>
                    </a:ext>
                  </a:extLst>
                </a:hlinkClick>
              </a:rPr>
              <a:t>2021</a:t>
            </a:r>
            <a:r>
              <a:rPr lang="en-US" sz="600" i="0" dirty="0">
                <a:solidFill>
                  <a:srgbClr val="000000"/>
                </a:solidFill>
                <a:effectLst/>
                <a:latin typeface="+mn-lt"/>
              </a:rPr>
              <a:t> Learning Transferable Visual Models From Natural Language Supervision</a:t>
            </a:r>
          </a:p>
        </p:txBody>
      </p:sp>
      <p:pic>
        <p:nvPicPr>
          <p:cNvPr id="5" name="Picture 4" descr="A logo of a brain with lightning bolt&#10;&#10;Description automatically generated">
            <a:extLst>
              <a:ext uri="{FF2B5EF4-FFF2-40B4-BE49-F238E27FC236}">
                <a16:creationId xmlns:a16="http://schemas.microsoft.com/office/drawing/2014/main" id="{1B6D2D41-A3E6-9F8A-7091-C333F7C6848A}"/>
              </a:ext>
            </a:extLst>
          </p:cNvPr>
          <p:cNvPicPr>
            <a:picLocks noChangeAspect="1"/>
          </p:cNvPicPr>
          <p:nvPr/>
        </p:nvPicPr>
        <p:blipFill>
          <a:blip r:embed="rId6">
            <a:alphaModFix amt="50000"/>
          </a:blip>
          <a:stretch>
            <a:fillRect/>
          </a:stretch>
        </p:blipFill>
        <p:spPr>
          <a:xfrm>
            <a:off x="8204576" y="153613"/>
            <a:ext cx="535762" cy="803643"/>
          </a:xfrm>
          <a:prstGeom prst="rect">
            <a:avLst/>
          </a:prstGeom>
        </p:spPr>
      </p:pic>
    </p:spTree>
    <p:extLst>
      <p:ext uri="{BB962C8B-B14F-4D97-AF65-F5344CB8AC3E}">
        <p14:creationId xmlns:p14="http://schemas.microsoft.com/office/powerpoint/2010/main" val="3614098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xEl>
                                              <p:pRg st="1" end="1"/>
                                            </p:txEl>
                                          </p:spTgt>
                                        </p:tgtEl>
                                        <p:attrNameLst>
                                          <p:attrName>style.visibility</p:attrName>
                                        </p:attrNameLst>
                                      </p:cBhvr>
                                      <p:to>
                                        <p:strVal val="visible"/>
                                      </p:to>
                                    </p:set>
                                    <p:animEffect transition="in" filter="fade">
                                      <p:cBhvr>
                                        <p:cTn id="24" dur="1000"/>
                                        <p:tgtEl>
                                          <p:spTgt spid="6">
                                            <p:txEl>
                                              <p:pRg st="1" end="1"/>
                                            </p:txEl>
                                          </p:spTgt>
                                        </p:tgtEl>
                                      </p:cBhvr>
                                    </p:animEffect>
                                    <p:anim calcmode="lin" valueType="num">
                                      <p:cBhvr>
                                        <p:cTn id="2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1000"/>
                                        <p:tgtEl>
                                          <p:spTgt spid="3">
                                            <p:txEl>
                                              <p:pRg st="5" end="5"/>
                                            </p:txEl>
                                          </p:spTgt>
                                        </p:tgtEl>
                                      </p:cBhvr>
                                    </p:animEffect>
                                    <p:anim calcmode="lin" valueType="num">
                                      <p:cBhvr>
                                        <p:cTn id="3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1000"/>
                                        <p:tgtEl>
                                          <p:spTgt spid="3">
                                            <p:txEl>
                                              <p:pRg st="6" end="6"/>
                                            </p:txEl>
                                          </p:spTgt>
                                        </p:tgtEl>
                                      </p:cBhvr>
                                    </p:animEffect>
                                    <p:anim calcmode="lin" valueType="num">
                                      <p:cBhvr>
                                        <p:cTn id="4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fade">
                                      <p:cBhvr>
                                        <p:cTn id="46" dur="1000"/>
                                        <p:tgtEl>
                                          <p:spTgt spid="3">
                                            <p:txEl>
                                              <p:pRg st="7" end="7"/>
                                            </p:txEl>
                                          </p:spTgt>
                                        </p:tgtEl>
                                      </p:cBhvr>
                                    </p:animEffect>
                                    <p:anim calcmode="lin" valueType="num">
                                      <p:cBhvr>
                                        <p:cTn id="4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Effect transition="in" filter="fade">
                                      <p:cBhvr>
                                        <p:cTn id="53" dur="1000"/>
                                        <p:tgtEl>
                                          <p:spTgt spid="3">
                                            <p:txEl>
                                              <p:pRg st="9" end="9"/>
                                            </p:txEl>
                                          </p:spTgt>
                                        </p:tgtEl>
                                      </p:cBhvr>
                                    </p:animEffect>
                                    <p:anim calcmode="lin" valueType="num">
                                      <p:cBhvr>
                                        <p:cTn id="54"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5" dur="1000" fill="hold"/>
                                        <p:tgtEl>
                                          <p:spTgt spid="3">
                                            <p:txEl>
                                              <p:pRg st="9" end="9"/>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6">
                                            <p:txEl>
                                              <p:pRg st="2" end="2"/>
                                            </p:txEl>
                                          </p:spTgt>
                                        </p:tgtEl>
                                        <p:attrNameLst>
                                          <p:attrName>style.visibility</p:attrName>
                                        </p:attrNameLst>
                                      </p:cBhvr>
                                      <p:to>
                                        <p:strVal val="visible"/>
                                      </p:to>
                                    </p:set>
                                    <p:animEffect transition="in" filter="fade">
                                      <p:cBhvr>
                                        <p:cTn id="58" dur="1000"/>
                                        <p:tgtEl>
                                          <p:spTgt spid="6">
                                            <p:txEl>
                                              <p:pRg st="2" end="2"/>
                                            </p:txEl>
                                          </p:spTgt>
                                        </p:tgtEl>
                                      </p:cBhvr>
                                    </p:animEffect>
                                    <p:anim calcmode="lin" valueType="num">
                                      <p:cBhvr>
                                        <p:cTn id="59"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60"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EDDE5-CF44-45EC-BE1A-48413BB5D29E}"/>
              </a:ext>
            </a:extLst>
          </p:cNvPr>
          <p:cNvSpPr>
            <a:spLocks noGrp="1"/>
          </p:cNvSpPr>
          <p:nvPr>
            <p:ph type="title"/>
          </p:nvPr>
        </p:nvSpPr>
        <p:spPr>
          <a:xfrm>
            <a:off x="311700" y="445025"/>
            <a:ext cx="8520600" cy="553968"/>
          </a:xfrm>
        </p:spPr>
        <p:txBody>
          <a:bodyPr/>
          <a:lstStyle/>
          <a:p>
            <a:r>
              <a:rPr lang="en-US" sz="2400" dirty="0"/>
              <a:t>Implementation &amp; Experimental Setup</a:t>
            </a:r>
          </a:p>
        </p:txBody>
      </p:sp>
      <p:sp>
        <p:nvSpPr>
          <p:cNvPr id="3" name="Text Placeholder 2">
            <a:extLst>
              <a:ext uri="{FF2B5EF4-FFF2-40B4-BE49-F238E27FC236}">
                <a16:creationId xmlns:a16="http://schemas.microsoft.com/office/drawing/2014/main" id="{3BBDCFAA-0305-4F27-AA33-B232538A3E80}"/>
              </a:ext>
            </a:extLst>
          </p:cNvPr>
          <p:cNvSpPr>
            <a:spLocks noGrp="1"/>
          </p:cNvSpPr>
          <p:nvPr>
            <p:ph type="body" idx="1"/>
          </p:nvPr>
        </p:nvSpPr>
        <p:spPr>
          <a:xfrm>
            <a:off x="311699" y="1158781"/>
            <a:ext cx="4520431" cy="4148798"/>
          </a:xfrm>
        </p:spPr>
        <p:txBody>
          <a:bodyPr/>
          <a:lstStyle/>
          <a:p>
            <a:r>
              <a:rPr lang="en-US" b="1" dirty="0"/>
              <a:t>Feature Extractors:</a:t>
            </a:r>
          </a:p>
          <a:p>
            <a:pPr lvl="1"/>
            <a:r>
              <a:rPr lang="en-US" dirty="0">
                <a:solidFill>
                  <a:srgbClr val="CC5533"/>
                </a:solidFill>
              </a:rPr>
              <a:t>Pre-trained </a:t>
            </a:r>
            <a:r>
              <a:rPr lang="en-US" dirty="0"/>
              <a:t>Encoders (</a:t>
            </a:r>
            <a:r>
              <a:rPr lang="en-US" dirty="0" err="1"/>
              <a:t>DeiT</a:t>
            </a:r>
            <a:r>
              <a:rPr lang="en-US" dirty="0"/>
              <a:t>, </a:t>
            </a:r>
            <a:r>
              <a:rPr lang="en-US" dirty="0" err="1"/>
              <a:t>TinyBERT</a:t>
            </a:r>
            <a:r>
              <a:rPr lang="en-US" dirty="0"/>
              <a:t>, CLIP) were kept </a:t>
            </a:r>
            <a:r>
              <a:rPr lang="en-US" dirty="0">
                <a:solidFill>
                  <a:srgbClr val="CC5533"/>
                </a:solidFill>
              </a:rPr>
              <a:t>frozen</a:t>
            </a:r>
            <a:r>
              <a:rPr lang="en-US" dirty="0"/>
              <a:t>. </a:t>
            </a:r>
          </a:p>
          <a:p>
            <a:pPr lvl="1"/>
            <a:endParaRPr lang="en-US" b="1" dirty="0"/>
          </a:p>
          <a:p>
            <a:r>
              <a:rPr lang="en-US" b="1" dirty="0"/>
              <a:t>Trainable Layers:</a:t>
            </a:r>
          </a:p>
          <a:p>
            <a:pPr lvl="1"/>
            <a:r>
              <a:rPr lang="en-US" dirty="0">
                <a:solidFill>
                  <a:srgbClr val="CC5533"/>
                </a:solidFill>
              </a:rPr>
              <a:t>Fusion</a:t>
            </a:r>
            <a:r>
              <a:rPr lang="en-US" dirty="0"/>
              <a:t> layers and </a:t>
            </a:r>
            <a:r>
              <a:rPr lang="en-US" dirty="0">
                <a:solidFill>
                  <a:srgbClr val="CC5533"/>
                </a:solidFill>
              </a:rPr>
              <a:t>classification</a:t>
            </a:r>
            <a:r>
              <a:rPr lang="en-US" dirty="0"/>
              <a:t> head.</a:t>
            </a:r>
          </a:p>
          <a:p>
            <a:endParaRPr lang="en-US" b="1" dirty="0"/>
          </a:p>
          <a:p>
            <a:r>
              <a:rPr lang="en-US" b="1" dirty="0"/>
              <a:t>Dataset Split:</a:t>
            </a:r>
          </a:p>
          <a:p>
            <a:pPr lvl="1"/>
            <a:r>
              <a:rPr lang="en-US" dirty="0">
                <a:solidFill>
                  <a:srgbClr val="CC5533"/>
                </a:solidFill>
              </a:rPr>
              <a:t>80 / 10 / 10</a:t>
            </a:r>
            <a:r>
              <a:rPr lang="en-US" dirty="0"/>
              <a:t> split as a fixed ratio.</a:t>
            </a:r>
          </a:p>
          <a:p>
            <a:endParaRPr lang="en-US" b="1" dirty="0"/>
          </a:p>
          <a:p>
            <a:r>
              <a:rPr lang="en-US" b="1" dirty="0"/>
              <a:t>Loss: </a:t>
            </a:r>
          </a:p>
          <a:p>
            <a:pPr lvl="1"/>
            <a:r>
              <a:rPr lang="en-US" dirty="0"/>
              <a:t>Binary Cross-Entropy with Logits.</a:t>
            </a:r>
            <a:endParaRPr lang="en-US" b="1" dirty="0"/>
          </a:p>
          <a:p>
            <a:endParaRPr lang="en-US" b="1" dirty="0"/>
          </a:p>
          <a:p>
            <a:r>
              <a:rPr lang="en-US" b="1" dirty="0"/>
              <a:t>Epoch: </a:t>
            </a:r>
            <a:r>
              <a:rPr lang="en-US" dirty="0">
                <a:solidFill>
                  <a:srgbClr val="CC5533"/>
                </a:solidFill>
              </a:rPr>
              <a:t>10</a:t>
            </a:r>
          </a:p>
          <a:p>
            <a:pPr lvl="1"/>
            <a:endParaRPr lang="en-US" dirty="0"/>
          </a:p>
          <a:p>
            <a:pPr lvl="1"/>
            <a:endParaRPr lang="en-US" b="1" dirty="0"/>
          </a:p>
        </p:txBody>
      </p:sp>
      <p:sp>
        <p:nvSpPr>
          <p:cNvPr id="4" name="Slide Number Placeholder 3">
            <a:extLst>
              <a:ext uri="{FF2B5EF4-FFF2-40B4-BE49-F238E27FC236}">
                <a16:creationId xmlns:a16="http://schemas.microsoft.com/office/drawing/2014/main" id="{39C526D5-FB58-6EEB-E86D-F1C9B397AE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a:t>
            </a:fld>
            <a:endParaRPr lang="en-GB" dirty="0"/>
          </a:p>
        </p:txBody>
      </p:sp>
      <p:pic>
        <p:nvPicPr>
          <p:cNvPr id="6" name="Picture 5" descr="A screenshot of a computer screen&#10;&#10;Description automatically generated">
            <a:extLst>
              <a:ext uri="{FF2B5EF4-FFF2-40B4-BE49-F238E27FC236}">
                <a16:creationId xmlns:a16="http://schemas.microsoft.com/office/drawing/2014/main" id="{67113868-912C-1996-0273-6F79BBA0E9C7}"/>
              </a:ext>
            </a:extLst>
          </p:cNvPr>
          <p:cNvPicPr>
            <a:picLocks noChangeAspect="1"/>
          </p:cNvPicPr>
          <p:nvPr/>
        </p:nvPicPr>
        <p:blipFill>
          <a:blip r:embed="rId3"/>
          <a:stretch>
            <a:fillRect/>
          </a:stretch>
        </p:blipFill>
        <p:spPr>
          <a:xfrm>
            <a:off x="5898462" y="1158781"/>
            <a:ext cx="2247889" cy="2400807"/>
          </a:xfrm>
          <a:prstGeom prst="rect">
            <a:avLst/>
          </a:prstGeom>
        </p:spPr>
      </p:pic>
      <p:pic>
        <p:nvPicPr>
          <p:cNvPr id="8" name="Picture 7" descr="A black and white striped rectangle&#10;&#10;Description automatically generated">
            <a:extLst>
              <a:ext uri="{FF2B5EF4-FFF2-40B4-BE49-F238E27FC236}">
                <a16:creationId xmlns:a16="http://schemas.microsoft.com/office/drawing/2014/main" id="{2EF9EE0D-774A-E919-E3E9-C9C7B182F2B7}"/>
              </a:ext>
            </a:extLst>
          </p:cNvPr>
          <p:cNvPicPr>
            <a:picLocks noChangeAspect="1"/>
          </p:cNvPicPr>
          <p:nvPr/>
        </p:nvPicPr>
        <p:blipFill>
          <a:blip r:embed="rId4"/>
          <a:stretch>
            <a:fillRect/>
          </a:stretch>
        </p:blipFill>
        <p:spPr>
          <a:xfrm>
            <a:off x="6708819" y="4109629"/>
            <a:ext cx="627173" cy="553588"/>
          </a:xfrm>
          <a:prstGeom prst="rect">
            <a:avLst/>
          </a:prstGeom>
        </p:spPr>
      </p:pic>
      <p:cxnSp>
        <p:nvCxnSpPr>
          <p:cNvPr id="10" name="Straight Connector 9">
            <a:extLst>
              <a:ext uri="{FF2B5EF4-FFF2-40B4-BE49-F238E27FC236}">
                <a16:creationId xmlns:a16="http://schemas.microsoft.com/office/drawing/2014/main" id="{406D029E-F0E2-37D1-D70A-D36A2D0511F2}"/>
              </a:ext>
            </a:extLst>
          </p:cNvPr>
          <p:cNvCxnSpPr/>
          <p:nvPr/>
        </p:nvCxnSpPr>
        <p:spPr>
          <a:xfrm>
            <a:off x="5848447" y="3815415"/>
            <a:ext cx="2464702" cy="0"/>
          </a:xfrm>
          <a:prstGeom prst="line">
            <a:avLst/>
          </a:prstGeom>
          <a:ln>
            <a:solidFill>
              <a:schemeClr val="tx1"/>
            </a:solidFill>
            <a:prstDash val="lgDash"/>
          </a:ln>
        </p:spPr>
        <p:style>
          <a:lnRef idx="1">
            <a:schemeClr val="accent2"/>
          </a:lnRef>
          <a:fillRef idx="0">
            <a:schemeClr val="accent2"/>
          </a:fillRef>
          <a:effectRef idx="0">
            <a:schemeClr val="accent2"/>
          </a:effectRef>
          <a:fontRef idx="minor">
            <a:schemeClr val="tx1"/>
          </a:fontRef>
        </p:style>
      </p:cxnSp>
      <p:sp>
        <p:nvSpPr>
          <p:cNvPr id="12" name="TextBox 11">
            <a:extLst>
              <a:ext uri="{FF2B5EF4-FFF2-40B4-BE49-F238E27FC236}">
                <a16:creationId xmlns:a16="http://schemas.microsoft.com/office/drawing/2014/main" id="{2139CC12-3189-C34F-1F82-2311CE8470E4}"/>
              </a:ext>
            </a:extLst>
          </p:cNvPr>
          <p:cNvSpPr txBox="1"/>
          <p:nvPr/>
        </p:nvSpPr>
        <p:spPr>
          <a:xfrm>
            <a:off x="7990402" y="4438166"/>
            <a:ext cx="787395" cy="230832"/>
          </a:xfrm>
          <a:prstGeom prst="rect">
            <a:avLst/>
          </a:prstGeom>
          <a:noFill/>
        </p:spPr>
        <p:txBody>
          <a:bodyPr wrap="none" rtlCol="0">
            <a:spAutoFit/>
          </a:bodyPr>
          <a:lstStyle/>
          <a:p>
            <a:r>
              <a:rPr lang="en-US" sz="900" dirty="0"/>
              <a:t>Chest Case</a:t>
            </a:r>
          </a:p>
        </p:txBody>
      </p:sp>
      <p:sp>
        <p:nvSpPr>
          <p:cNvPr id="13" name="TextBox 12">
            <a:extLst>
              <a:ext uri="{FF2B5EF4-FFF2-40B4-BE49-F238E27FC236}">
                <a16:creationId xmlns:a16="http://schemas.microsoft.com/office/drawing/2014/main" id="{EDA249C3-05D6-3E47-87E7-D0A075BE5A17}"/>
              </a:ext>
            </a:extLst>
          </p:cNvPr>
          <p:cNvSpPr txBox="1"/>
          <p:nvPr/>
        </p:nvSpPr>
        <p:spPr>
          <a:xfrm>
            <a:off x="7935901" y="3341253"/>
            <a:ext cx="896399" cy="230832"/>
          </a:xfrm>
          <a:prstGeom prst="rect">
            <a:avLst/>
          </a:prstGeom>
          <a:noFill/>
        </p:spPr>
        <p:txBody>
          <a:bodyPr wrap="none" rtlCol="0">
            <a:spAutoFit/>
          </a:bodyPr>
          <a:lstStyle/>
          <a:p>
            <a:r>
              <a:rPr lang="en-US" sz="900" dirty="0"/>
              <a:t>Skeletal Case</a:t>
            </a:r>
          </a:p>
        </p:txBody>
      </p:sp>
      <p:pic>
        <p:nvPicPr>
          <p:cNvPr id="5" name="Picture 4" descr="A blue and grey eye with a cross mark&#10;&#10;Description automatically generated">
            <a:extLst>
              <a:ext uri="{FF2B5EF4-FFF2-40B4-BE49-F238E27FC236}">
                <a16:creationId xmlns:a16="http://schemas.microsoft.com/office/drawing/2014/main" id="{221E750F-DDB3-26B3-A72B-103908CF8F09}"/>
              </a:ext>
            </a:extLst>
          </p:cNvPr>
          <p:cNvPicPr>
            <a:picLocks noChangeAspect="1"/>
          </p:cNvPicPr>
          <p:nvPr/>
        </p:nvPicPr>
        <p:blipFill>
          <a:blip r:embed="rId5">
            <a:alphaModFix amt="50000"/>
          </a:blip>
          <a:stretch>
            <a:fillRect/>
          </a:stretch>
        </p:blipFill>
        <p:spPr>
          <a:xfrm>
            <a:off x="8212072" y="140649"/>
            <a:ext cx="535762" cy="803643"/>
          </a:xfrm>
          <a:prstGeom prst="rect">
            <a:avLst/>
          </a:prstGeom>
        </p:spPr>
      </p:pic>
    </p:spTree>
    <p:extLst>
      <p:ext uri="{BB962C8B-B14F-4D97-AF65-F5344CB8AC3E}">
        <p14:creationId xmlns:p14="http://schemas.microsoft.com/office/powerpoint/2010/main" val="2220083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nodeType="withEffect">
                                  <p:stCondLst>
                                    <p:cond delay="50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childTnLst>
                                </p:cTn>
                              </p:par>
                              <p:par>
                                <p:cTn id="44" presetID="1" presetClass="entr" presetSubtype="0" fill="hold" nodeType="withEffect">
                                  <p:stCondLst>
                                    <p:cond delay="500"/>
                                  </p:stCondLst>
                                  <p:childTnLst>
                                    <p:set>
                                      <p:cBhvr>
                                        <p:cTn id="45" dur="1" fill="hold">
                                          <p:stCondLst>
                                            <p:cond delay="0"/>
                                          </p:stCondLst>
                                        </p:cTn>
                                        <p:tgtEl>
                                          <p:spTgt spid="3">
                                            <p:txEl>
                                              <p:pRg st="9" end="9"/>
                                            </p:txEl>
                                          </p:spTgt>
                                        </p:tgtEl>
                                        <p:attrNameLst>
                                          <p:attrName>style.visibility</p:attrName>
                                        </p:attrNameLst>
                                      </p:cBhvr>
                                      <p:to>
                                        <p:strVal val="visible"/>
                                      </p:to>
                                    </p:set>
                                  </p:childTnLst>
                                </p:cTn>
                              </p:par>
                              <p:par>
                                <p:cTn id="46" presetID="1" presetClass="entr" presetSubtype="0" fill="hold" nodeType="withEffect">
                                  <p:stCondLst>
                                    <p:cond delay="500"/>
                                  </p:stCondLst>
                                  <p:childTnLst>
                                    <p:set>
                                      <p:cBhvr>
                                        <p:cTn id="47" dur="1" fill="hold">
                                          <p:stCondLst>
                                            <p:cond delay="0"/>
                                          </p:stCondLst>
                                        </p:cTn>
                                        <p:tgtEl>
                                          <p:spTgt spid="3">
                                            <p:txEl>
                                              <p:pRg st="10" end="10"/>
                                            </p:txEl>
                                          </p:spTgt>
                                        </p:tgtEl>
                                        <p:attrNameLst>
                                          <p:attrName>style.visibility</p:attrName>
                                        </p:attrNameLst>
                                      </p:cBhvr>
                                      <p:to>
                                        <p:strVal val="visible"/>
                                      </p:to>
                                    </p:set>
                                  </p:childTnLst>
                                </p:cTn>
                              </p:par>
                              <p:par>
                                <p:cTn id="48" presetID="1" presetClass="entr" presetSubtype="0" fill="hold" nodeType="withEffect">
                                  <p:stCondLst>
                                    <p:cond delay="1000"/>
                                  </p:stCondLst>
                                  <p:childTnLst>
                                    <p:set>
                                      <p:cBhvr>
                                        <p:cTn id="49"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13b55eef-7018-4674-a3d7-cc0db06d545c}" enabled="0" method="" siteId="{13b55eef-7018-4674-a3d7-cc0db06d545c}" removed="1"/>
</clbl:labelList>
</file>

<file path=docProps/app.xml><?xml version="1.0" encoding="utf-8"?>
<Properties xmlns="http://schemas.openxmlformats.org/officeDocument/2006/extended-properties" xmlns:vt="http://schemas.openxmlformats.org/officeDocument/2006/docPropsVTypes">
  <TotalTime>6320</TotalTime>
  <Words>1900</Words>
  <Application>Microsoft Office PowerPoint</Application>
  <PresentationFormat>On-screen Show (16:9)</PresentationFormat>
  <Paragraphs>198</Paragraphs>
  <Slides>28</Slides>
  <Notes>15</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28</vt:i4>
      </vt:variant>
    </vt:vector>
  </HeadingPairs>
  <TitlesOfParts>
    <vt:vector size="37" baseType="lpstr">
      <vt:lpstr>Arabic Typesetting</vt:lpstr>
      <vt:lpstr>Aptos Display</vt:lpstr>
      <vt:lpstr>Arial</vt:lpstr>
      <vt:lpstr>Aptos</vt:lpstr>
      <vt:lpstr>Space Grotesk</vt:lpstr>
      <vt:lpstr>Google Sans Text</vt:lpstr>
      <vt:lpstr>Simple Light</vt:lpstr>
      <vt:lpstr>1_Custom Design</vt:lpstr>
      <vt:lpstr>Custom Design</vt:lpstr>
      <vt:lpstr>Fusing Vision and Language Models for Radiographic Diagnostics: A Proof of Concept</vt:lpstr>
      <vt:lpstr>Presentation Outline</vt:lpstr>
      <vt:lpstr>The Problem &amp; The Goal</vt:lpstr>
      <vt:lpstr>Introduction &amp; Motivation</vt:lpstr>
      <vt:lpstr>Research Question &amp; Objectives</vt:lpstr>
      <vt:lpstr>The Experimental Design</vt:lpstr>
      <vt:lpstr>Methodology – A Tale of Two Clinical Cases</vt:lpstr>
      <vt:lpstr>Methodology – The models</vt:lpstr>
      <vt:lpstr>Implementation &amp; Experimental Setup</vt:lpstr>
      <vt:lpstr>Adherence to the CHAMAI Checklist</vt:lpstr>
      <vt:lpstr>The Findings &amp; Analysis</vt:lpstr>
      <vt:lpstr>Results – Chest X-ray Case</vt:lpstr>
      <vt:lpstr>Results – Skeletal X-ray Case</vt:lpstr>
      <vt:lpstr>Comparative Discussion</vt:lpstr>
      <vt:lpstr>The Takeaways</vt:lpstr>
      <vt:lpstr>Limitations &amp; Future Works</vt:lpstr>
      <vt:lpstr>Conclusion</vt:lpstr>
      <vt:lpstr>Thank You!</vt:lpstr>
      <vt:lpstr>PowerPoint Presentation</vt:lpstr>
      <vt:lpstr>DeiT Architecture</vt:lpstr>
      <vt:lpstr>DeiT Pipeline</vt:lpstr>
      <vt:lpstr>CLIP</vt:lpstr>
      <vt:lpstr>Train Results – Chest Case</vt:lpstr>
      <vt:lpstr>Test Results – Chest Case</vt:lpstr>
      <vt:lpstr>Loss &amp; Accuracy Curves – Chest Case</vt:lpstr>
      <vt:lpstr>Train Results – Skeletal Case</vt:lpstr>
      <vt:lpstr>Test Results – Skeletal Case</vt:lpstr>
      <vt:lpstr>Loss &amp; Accuracy Curves – Skeletal Case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Fusing Vision and Language Models for Radiographic Diagnostics: A Proof of Concept</dc:title>
  <dc:creator>Bahenda Dylan</dc:creator>
  <cp:lastModifiedBy>Bahenda Yvon Dylan Ntegano</cp:lastModifiedBy>
  <cp:revision>2</cp:revision>
  <cp:lastPrinted>2025-07-19T16:36:58Z</cp:lastPrinted>
  <dcterms:modified xsi:type="dcterms:W3CDTF">2025-07-22T23:03:50Z</dcterms:modified>
</cp:coreProperties>
</file>